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30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6600"/>
    <a:srgbClr val="FFCCFF"/>
    <a:srgbClr val="339933"/>
    <a:srgbClr val="FF6600"/>
    <a:srgbClr val="003300"/>
    <a:srgbClr val="FFFFFF"/>
    <a:srgbClr val="FF3300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378" y="-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/>
          <p:cNvGrpSpPr/>
          <p:nvPr/>
        </p:nvGrpSpPr>
        <p:grpSpPr>
          <a:xfrm>
            <a:off x="406206" y="743754"/>
            <a:ext cx="1683566" cy="1683562"/>
            <a:chOff x="2608289" y="327749"/>
            <a:chExt cx="1683566" cy="1683562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2655588" y="388186"/>
              <a:ext cx="1562519" cy="1562519"/>
              <a:chOff x="3291812" y="3140968"/>
              <a:chExt cx="720080" cy="720080"/>
            </a:xfrm>
          </p:grpSpPr>
          <p:sp>
            <p:nvSpPr>
              <p:cNvPr id="102" name="ドーナツ 10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3" name="ドーナツ 10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 rot="20700000">
              <a:off x="2832945" y="574310"/>
              <a:ext cx="930449" cy="960985"/>
              <a:chOff x="357813" y="1395097"/>
              <a:chExt cx="1255781" cy="1296996"/>
            </a:xfrm>
            <a:solidFill>
              <a:srgbClr val="0070C0"/>
            </a:solidFill>
          </p:grpSpPr>
          <p:sp>
            <p:nvSpPr>
              <p:cNvPr id="89" name="角丸四角形 88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角丸四角形 89"/>
              <p:cNvSpPr/>
              <p:nvPr/>
            </p:nvSpPr>
            <p:spPr>
              <a:xfrm rot="1065130">
                <a:off x="1253574" y="2208021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1" name="グループ化 90"/>
              <p:cNvGrpSpPr/>
              <p:nvPr/>
            </p:nvGrpSpPr>
            <p:grpSpPr>
              <a:xfrm rot="21119005">
                <a:off x="357813" y="2310023"/>
                <a:ext cx="792002" cy="235259"/>
                <a:chOff x="295481" y="2297304"/>
                <a:chExt cx="792002" cy="235259"/>
              </a:xfrm>
              <a:grpFill/>
            </p:grpSpPr>
            <p:sp>
              <p:nvSpPr>
                <p:cNvPr id="100" name="角丸四角形 99"/>
                <p:cNvSpPr/>
                <p:nvPr/>
              </p:nvSpPr>
              <p:spPr>
                <a:xfrm rot="3376199">
                  <a:off x="770379" y="2130336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 rot="5649704">
                  <a:off x="462449" y="2215460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" name="円/楕円 91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角丸四角形 92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4" name="グループ化 93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98" name="角丸四角形 97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角丸四角形 98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 rot="10296130">
                <a:off x="872741" y="1544033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96" name="角丸四角形 95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角丸四角形 96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1" name="グループ化 80"/>
            <p:cNvGrpSpPr/>
            <p:nvPr/>
          </p:nvGrpSpPr>
          <p:grpSpPr>
            <a:xfrm>
              <a:off x="3098055" y="1090203"/>
              <a:ext cx="1075686" cy="700364"/>
              <a:chOff x="3440832" y="2196480"/>
              <a:chExt cx="1581965" cy="1029995"/>
            </a:xfrm>
          </p:grpSpPr>
          <p:sp>
            <p:nvSpPr>
              <p:cNvPr id="83" name="角丸四角形 82"/>
              <p:cNvSpPr/>
              <p:nvPr/>
            </p:nvSpPr>
            <p:spPr>
              <a:xfrm rot="18900000">
                <a:off x="3589067" y="2549658"/>
                <a:ext cx="1296144" cy="3134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>
                <a:off x="3440832" y="2924944"/>
                <a:ext cx="586129" cy="30153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4436668" y="2196480"/>
                <a:ext cx="586129" cy="30153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3502181" y="2974975"/>
                <a:ext cx="463394" cy="2014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>
              <a:xfrm rot="18900000">
                <a:off x="3614616" y="2609320"/>
                <a:ext cx="1217386" cy="210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角丸四角形 87"/>
              <p:cNvSpPr/>
              <p:nvPr/>
            </p:nvSpPr>
            <p:spPr>
              <a:xfrm>
                <a:off x="4480875" y="2251075"/>
                <a:ext cx="488794" cy="2014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" name="乗算記号 81"/>
            <p:cNvSpPr/>
            <p:nvPr/>
          </p:nvSpPr>
          <p:spPr>
            <a:xfrm>
              <a:off x="2608289" y="327749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2276242" y="798632"/>
            <a:ext cx="1683566" cy="1683562"/>
            <a:chOff x="4307549" y="327749"/>
            <a:chExt cx="1683566" cy="1683562"/>
          </a:xfrm>
        </p:grpSpPr>
        <p:sp>
          <p:nvSpPr>
            <p:cNvPr id="105" name="円/楕円 104"/>
            <p:cNvSpPr/>
            <p:nvPr/>
          </p:nvSpPr>
          <p:spPr>
            <a:xfrm>
              <a:off x="4509707" y="543045"/>
              <a:ext cx="1252800" cy="1252800"/>
            </a:xfrm>
            <a:prstGeom prst="ellipse">
              <a:avLst/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4354848" y="388186"/>
              <a:ext cx="1562519" cy="1562519"/>
              <a:chOff x="3291812" y="3140968"/>
              <a:chExt cx="720080" cy="720080"/>
            </a:xfrm>
          </p:grpSpPr>
          <p:sp>
            <p:nvSpPr>
              <p:cNvPr id="152" name="ドーナツ 15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" name="ドーナツ 15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4555901" y="579390"/>
              <a:ext cx="864676" cy="893054"/>
              <a:chOff x="3710436" y="4501541"/>
              <a:chExt cx="731010" cy="755001"/>
            </a:xfrm>
          </p:grpSpPr>
          <p:grpSp>
            <p:nvGrpSpPr>
              <p:cNvPr id="124" name="グループ化 123"/>
              <p:cNvGrpSpPr/>
              <p:nvPr/>
            </p:nvGrpSpPr>
            <p:grpSpPr>
              <a:xfrm rot="20700000">
                <a:off x="3710436" y="4501541"/>
                <a:ext cx="731010" cy="755001"/>
                <a:chOff x="357813" y="1395097"/>
                <a:chExt cx="1255781" cy="1296996"/>
              </a:xfrm>
              <a:solidFill>
                <a:sysClr val="window" lastClr="FFFFFF"/>
              </a:solidFill>
            </p:grpSpPr>
            <p:sp>
              <p:nvSpPr>
                <p:cNvPr id="139" name="角丸四角形 138"/>
                <p:cNvSpPr/>
                <p:nvPr/>
              </p:nvSpPr>
              <p:spPr>
                <a:xfrm rot="16014899">
                  <a:off x="1143111" y="2042352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角丸四角形 139"/>
                <p:cNvSpPr/>
                <p:nvPr/>
              </p:nvSpPr>
              <p:spPr>
                <a:xfrm rot="1065130">
                  <a:off x="1253574" y="2208021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" name="グループ化 140"/>
                <p:cNvGrpSpPr/>
                <p:nvPr/>
              </p:nvGrpSpPr>
              <p:grpSpPr>
                <a:xfrm rot="21119005">
                  <a:off x="357813" y="2310023"/>
                  <a:ext cx="792002" cy="235259"/>
                  <a:chOff x="295481" y="2297304"/>
                  <a:chExt cx="792002" cy="235259"/>
                </a:xfrm>
                <a:grpFill/>
              </p:grpSpPr>
              <p:sp>
                <p:nvSpPr>
                  <p:cNvPr id="150" name="角丸四角形 149"/>
                  <p:cNvSpPr/>
                  <p:nvPr/>
                </p:nvSpPr>
                <p:spPr>
                  <a:xfrm rot="3376199">
                    <a:off x="770379" y="2130336"/>
                    <a:ext cx="150135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角丸四角形 150"/>
                  <p:cNvSpPr/>
                  <p:nvPr/>
                </p:nvSpPr>
                <p:spPr>
                  <a:xfrm rot="5649704">
                    <a:off x="462449" y="2215460"/>
                    <a:ext cx="150135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2" name="円/楕円 141"/>
                <p:cNvSpPr/>
                <p:nvPr/>
              </p:nvSpPr>
              <p:spPr>
                <a:xfrm>
                  <a:off x="1209039" y="1395097"/>
                  <a:ext cx="356718" cy="356718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 rot="1800000">
                  <a:off x="1027539" y="1680834"/>
                  <a:ext cx="288032" cy="7160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4" name="グループ化 143"/>
                <p:cNvGrpSpPr/>
                <p:nvPr/>
              </p:nvGrpSpPr>
              <p:grpSpPr>
                <a:xfrm rot="1529178">
                  <a:off x="1336960" y="1765802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148" name="角丸四角形 147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角丸四角形 148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5" name="グループ化 144"/>
                <p:cNvGrpSpPr/>
                <p:nvPr/>
              </p:nvGrpSpPr>
              <p:grpSpPr>
                <a:xfrm rot="10296130">
                  <a:off x="872741" y="1544033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146" name="角丸四角形 145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角丸四角形 146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5" name="グループ化 124"/>
              <p:cNvGrpSpPr/>
              <p:nvPr/>
            </p:nvGrpSpPr>
            <p:grpSpPr>
              <a:xfrm rot="20700000">
                <a:off x="3710436" y="4501541"/>
                <a:ext cx="731010" cy="755001"/>
                <a:chOff x="357813" y="1395097"/>
                <a:chExt cx="1255781" cy="1296996"/>
              </a:xfrm>
              <a:solidFill>
                <a:srgbClr val="00B050"/>
              </a:solidFill>
            </p:grpSpPr>
            <p:sp>
              <p:nvSpPr>
                <p:cNvPr id="126" name="角丸四角形 125"/>
                <p:cNvSpPr/>
                <p:nvPr/>
              </p:nvSpPr>
              <p:spPr>
                <a:xfrm rot="16014899">
                  <a:off x="1143111" y="2042352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>
                <a:xfrm rot="1065130">
                  <a:off x="1253574" y="2208021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" name="グループ化 127"/>
                <p:cNvGrpSpPr/>
                <p:nvPr/>
              </p:nvGrpSpPr>
              <p:grpSpPr>
                <a:xfrm rot="21119005">
                  <a:off x="357813" y="2310023"/>
                  <a:ext cx="792002" cy="235259"/>
                  <a:chOff x="295481" y="2297304"/>
                  <a:chExt cx="792002" cy="235259"/>
                </a:xfrm>
                <a:grpFill/>
              </p:grpSpPr>
              <p:sp>
                <p:nvSpPr>
                  <p:cNvPr id="137" name="角丸四角形 136"/>
                  <p:cNvSpPr/>
                  <p:nvPr/>
                </p:nvSpPr>
                <p:spPr>
                  <a:xfrm rot="3376199">
                    <a:off x="770379" y="2130336"/>
                    <a:ext cx="150135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角丸四角形 137"/>
                  <p:cNvSpPr/>
                  <p:nvPr/>
                </p:nvSpPr>
                <p:spPr>
                  <a:xfrm rot="5649704">
                    <a:off x="462449" y="2215460"/>
                    <a:ext cx="150135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円/楕円 128"/>
                <p:cNvSpPr/>
                <p:nvPr/>
              </p:nvSpPr>
              <p:spPr>
                <a:xfrm>
                  <a:off x="1209039" y="1395097"/>
                  <a:ext cx="356718" cy="356718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>
                <a:xfrm rot="1800000">
                  <a:off x="1027539" y="1680834"/>
                  <a:ext cx="288032" cy="71600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1" name="グループ化 130"/>
                <p:cNvGrpSpPr/>
                <p:nvPr/>
              </p:nvGrpSpPr>
              <p:grpSpPr>
                <a:xfrm rot="1529178">
                  <a:off x="1336960" y="1765802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135" name="角丸四角形 134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角丸四角形 135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/>
                <p:cNvGrpSpPr/>
                <p:nvPr/>
              </p:nvGrpSpPr>
              <p:grpSpPr>
                <a:xfrm rot="10296130">
                  <a:off x="872741" y="1544033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133" name="角丸四角形 132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角丸四角形 133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8" name="グループ化 107"/>
            <p:cNvGrpSpPr/>
            <p:nvPr/>
          </p:nvGrpSpPr>
          <p:grpSpPr>
            <a:xfrm>
              <a:off x="4882042" y="1051904"/>
              <a:ext cx="1075686" cy="704434"/>
              <a:chOff x="4491635" y="4956814"/>
              <a:chExt cx="1075686" cy="704434"/>
            </a:xfrm>
          </p:grpSpPr>
          <p:grpSp>
            <p:nvGrpSpPr>
              <p:cNvPr id="110" name="グループ化 109"/>
              <p:cNvGrpSpPr/>
              <p:nvPr/>
            </p:nvGrpSpPr>
            <p:grpSpPr>
              <a:xfrm>
                <a:off x="4491635" y="4956814"/>
                <a:ext cx="1075686" cy="700364"/>
                <a:chOff x="3440832" y="2196480"/>
                <a:chExt cx="1581965" cy="1029995"/>
              </a:xfrm>
              <a:solidFill>
                <a:sysClr val="window" lastClr="FFFFFF"/>
              </a:solidFill>
            </p:grpSpPr>
            <p:sp>
              <p:nvSpPr>
                <p:cNvPr id="118" name="角丸四角形 117"/>
                <p:cNvSpPr/>
                <p:nvPr/>
              </p:nvSpPr>
              <p:spPr>
                <a:xfrm rot="18900000">
                  <a:off x="3589067" y="2549658"/>
                  <a:ext cx="1296144" cy="31346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3440832" y="2924944"/>
                  <a:ext cx="586129" cy="30153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4436668" y="2196480"/>
                  <a:ext cx="586129" cy="30153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3502181" y="2974975"/>
                  <a:ext cx="463394" cy="20147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 rot="18900000">
                  <a:off x="3614616" y="2609320"/>
                  <a:ext cx="1217386" cy="21093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>
                <a:xfrm>
                  <a:off x="4480875" y="2251075"/>
                  <a:ext cx="488794" cy="20147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" name="グループ化 110"/>
              <p:cNvGrpSpPr/>
              <p:nvPr/>
            </p:nvGrpSpPr>
            <p:grpSpPr>
              <a:xfrm>
                <a:off x="4491635" y="4960884"/>
                <a:ext cx="1075686" cy="700364"/>
                <a:chOff x="3440832" y="2196480"/>
                <a:chExt cx="1581965" cy="1029995"/>
              </a:xfrm>
            </p:grpSpPr>
            <p:sp>
              <p:nvSpPr>
                <p:cNvPr id="112" name="角丸四角形 111"/>
                <p:cNvSpPr/>
                <p:nvPr/>
              </p:nvSpPr>
              <p:spPr>
                <a:xfrm rot="18900000">
                  <a:off x="3589067" y="2549658"/>
                  <a:ext cx="1296144" cy="3134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>
                <a:xfrm>
                  <a:off x="3440832" y="2924944"/>
                  <a:ext cx="586129" cy="30153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>
                <a:xfrm>
                  <a:off x="4436668" y="2196480"/>
                  <a:ext cx="586129" cy="30153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>
                <a:xfrm>
                  <a:off x="3502181" y="2974975"/>
                  <a:ext cx="463394" cy="2014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>
                <a:xfrm rot="18900000">
                  <a:off x="3614616" y="2609320"/>
                  <a:ext cx="1217386" cy="210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>
                <a:xfrm>
                  <a:off x="4480875" y="2251075"/>
                  <a:ext cx="488794" cy="2014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9" name="乗算記号 108"/>
            <p:cNvSpPr/>
            <p:nvPr/>
          </p:nvSpPr>
          <p:spPr>
            <a:xfrm>
              <a:off x="4307549" y="327749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54" name="グループ化 153"/>
          <p:cNvGrpSpPr/>
          <p:nvPr/>
        </p:nvGrpSpPr>
        <p:grpSpPr>
          <a:xfrm>
            <a:off x="4142910" y="790695"/>
            <a:ext cx="1683566" cy="1683562"/>
            <a:chOff x="893789" y="327749"/>
            <a:chExt cx="1683566" cy="1683562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941088" y="388186"/>
              <a:ext cx="1562519" cy="1562519"/>
              <a:chOff x="3291812" y="3140968"/>
              <a:chExt cx="720080" cy="720080"/>
            </a:xfrm>
          </p:grpSpPr>
          <p:sp>
            <p:nvSpPr>
              <p:cNvPr id="172" name="ドーナツ 17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ドーナツ 17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フリーフォーム 155"/>
            <p:cNvSpPr/>
            <p:nvPr/>
          </p:nvSpPr>
          <p:spPr>
            <a:xfrm>
              <a:off x="1331182" y="850318"/>
              <a:ext cx="940694" cy="622125"/>
            </a:xfrm>
            <a:custGeom>
              <a:avLst/>
              <a:gdLst>
                <a:gd name="connsiteX0" fmla="*/ 0 w 1076325"/>
                <a:gd name="connsiteY0" fmla="*/ 1100137 h 1100137"/>
                <a:gd name="connsiteX1" fmla="*/ 0 w 1076325"/>
                <a:gd name="connsiteY1" fmla="*/ 881062 h 1100137"/>
                <a:gd name="connsiteX2" fmla="*/ 223838 w 1076325"/>
                <a:gd name="connsiteY2" fmla="*/ 881062 h 1100137"/>
                <a:gd name="connsiteX3" fmla="*/ 223838 w 1076325"/>
                <a:gd name="connsiteY3" fmla="*/ 657225 h 1100137"/>
                <a:gd name="connsiteX4" fmla="*/ 433388 w 1076325"/>
                <a:gd name="connsiteY4" fmla="*/ 657225 h 1100137"/>
                <a:gd name="connsiteX5" fmla="*/ 433388 w 1076325"/>
                <a:gd name="connsiteY5" fmla="*/ 447675 h 1100137"/>
                <a:gd name="connsiteX6" fmla="*/ 652463 w 1076325"/>
                <a:gd name="connsiteY6" fmla="*/ 447675 h 1100137"/>
                <a:gd name="connsiteX7" fmla="*/ 652463 w 1076325"/>
                <a:gd name="connsiteY7" fmla="*/ 219075 h 1100137"/>
                <a:gd name="connsiteX8" fmla="*/ 866775 w 1076325"/>
                <a:gd name="connsiteY8" fmla="*/ 219075 h 1100137"/>
                <a:gd name="connsiteX9" fmla="*/ 866775 w 1076325"/>
                <a:gd name="connsiteY9" fmla="*/ 0 h 1100137"/>
                <a:gd name="connsiteX10" fmla="*/ 1076325 w 1076325"/>
                <a:gd name="connsiteY10" fmla="*/ 0 h 1100137"/>
                <a:gd name="connsiteX11" fmla="*/ 1076325 w 1076325"/>
                <a:gd name="connsiteY11" fmla="*/ 1095375 h 1100137"/>
                <a:gd name="connsiteX12" fmla="*/ 0 w 1076325"/>
                <a:gd name="connsiteY12" fmla="*/ 1100137 h 110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25" h="1100137">
                  <a:moveTo>
                    <a:pt x="0" y="1100137"/>
                  </a:moveTo>
                  <a:lnTo>
                    <a:pt x="0" y="881062"/>
                  </a:lnTo>
                  <a:lnTo>
                    <a:pt x="223838" y="881062"/>
                  </a:lnTo>
                  <a:lnTo>
                    <a:pt x="223838" y="657225"/>
                  </a:lnTo>
                  <a:lnTo>
                    <a:pt x="433388" y="657225"/>
                  </a:lnTo>
                  <a:lnTo>
                    <a:pt x="433388" y="447675"/>
                  </a:lnTo>
                  <a:lnTo>
                    <a:pt x="652463" y="447675"/>
                  </a:lnTo>
                  <a:lnTo>
                    <a:pt x="652463" y="219075"/>
                  </a:lnTo>
                  <a:lnTo>
                    <a:pt x="866775" y="219075"/>
                  </a:lnTo>
                  <a:lnTo>
                    <a:pt x="866775" y="0"/>
                  </a:lnTo>
                  <a:lnTo>
                    <a:pt x="1076325" y="0"/>
                  </a:lnTo>
                  <a:lnTo>
                    <a:pt x="1076325" y="1095375"/>
                  </a:lnTo>
                  <a:lnTo>
                    <a:pt x="0" y="11001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/>
            <p:cNvGrpSpPr/>
            <p:nvPr/>
          </p:nvGrpSpPr>
          <p:grpSpPr>
            <a:xfrm rot="20700000">
              <a:off x="1143621" y="377753"/>
              <a:ext cx="767061" cy="792236"/>
              <a:chOff x="357813" y="1395097"/>
              <a:chExt cx="1255781" cy="1296996"/>
            </a:xfrm>
            <a:solidFill>
              <a:srgbClr val="0070C0"/>
            </a:solidFill>
          </p:grpSpPr>
          <p:sp>
            <p:nvSpPr>
              <p:cNvPr id="159" name="角丸四角形 158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角丸四角形 159"/>
              <p:cNvSpPr/>
              <p:nvPr/>
            </p:nvSpPr>
            <p:spPr>
              <a:xfrm rot="1065130">
                <a:off x="1253574" y="2208021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 rot="21119005">
                <a:off x="357813" y="2310023"/>
                <a:ext cx="792002" cy="235259"/>
                <a:chOff x="295481" y="2297304"/>
                <a:chExt cx="792002" cy="235259"/>
              </a:xfrm>
              <a:grpFill/>
            </p:grpSpPr>
            <p:sp>
              <p:nvSpPr>
                <p:cNvPr id="170" name="角丸四角形 169"/>
                <p:cNvSpPr/>
                <p:nvPr/>
              </p:nvSpPr>
              <p:spPr>
                <a:xfrm rot="3376199">
                  <a:off x="770379" y="2130336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 rot="5649704">
                  <a:off x="462449" y="2215460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2" name="円/楕円 161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角丸四角形 162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" name="グループ化 163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168" name="角丸四角形 167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角丸四角形 168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/>
              <p:cNvGrpSpPr/>
              <p:nvPr/>
            </p:nvGrpSpPr>
            <p:grpSpPr>
              <a:xfrm rot="10296130">
                <a:off x="872741" y="1544033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166" name="角丸四角形 165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8" name="乗算記号 157"/>
            <p:cNvSpPr/>
            <p:nvPr/>
          </p:nvSpPr>
          <p:spPr>
            <a:xfrm>
              <a:off x="893789" y="327749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4" name="グループ化 173"/>
          <p:cNvGrpSpPr/>
          <p:nvPr/>
        </p:nvGrpSpPr>
        <p:grpSpPr>
          <a:xfrm>
            <a:off x="2250088" y="4657815"/>
            <a:ext cx="1683566" cy="1683562"/>
            <a:chOff x="2834145" y="2011430"/>
            <a:chExt cx="1683566" cy="1683562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206" name="ドーナツ 20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ドーナツ 20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178" name="円/楕円 177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角丸四角形 178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角丸四角形 180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角丸四角形 183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角丸四角形 186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円/楕円 188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平行四辺形 194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1 つの角を切り取った四角形 195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平行四辺形 196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 197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角丸四角形 203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乗算記号 176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4117784" y="4657815"/>
            <a:ext cx="1683566" cy="1683562"/>
            <a:chOff x="4533405" y="2011430"/>
            <a:chExt cx="1683566" cy="1683562"/>
          </a:xfrm>
        </p:grpSpPr>
        <p:sp>
          <p:nvSpPr>
            <p:cNvPr id="209" name="円/楕円 208"/>
            <p:cNvSpPr/>
            <p:nvPr/>
          </p:nvSpPr>
          <p:spPr>
            <a:xfrm>
              <a:off x="4735563" y="2226726"/>
              <a:ext cx="1252800" cy="12528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/>
            <p:cNvGrpSpPr/>
            <p:nvPr/>
          </p:nvGrpSpPr>
          <p:grpSpPr>
            <a:xfrm>
              <a:off x="4580704" y="2071867"/>
              <a:ext cx="1562519" cy="1562519"/>
              <a:chOff x="3291812" y="3140968"/>
              <a:chExt cx="720080" cy="720080"/>
            </a:xfrm>
          </p:grpSpPr>
          <p:sp>
            <p:nvSpPr>
              <p:cNvPr id="267" name="ドーナツ 26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ドーナツ 26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1" name="グループ化 210"/>
            <p:cNvGrpSpPr/>
            <p:nvPr/>
          </p:nvGrpSpPr>
          <p:grpSpPr>
            <a:xfrm>
              <a:off x="4726367" y="2397175"/>
              <a:ext cx="1285766" cy="853854"/>
              <a:chOff x="4895784" y="2316191"/>
              <a:chExt cx="1285766" cy="853854"/>
            </a:xfrm>
          </p:grpSpPr>
          <p:grpSp>
            <p:nvGrpSpPr>
              <p:cNvPr id="213" name="グループ化 212"/>
              <p:cNvGrpSpPr/>
              <p:nvPr/>
            </p:nvGrpSpPr>
            <p:grpSpPr>
              <a:xfrm>
                <a:off x="4895784" y="2321399"/>
                <a:ext cx="1285766" cy="848646"/>
                <a:chOff x="3800872" y="2636912"/>
                <a:chExt cx="1756345" cy="1159242"/>
              </a:xfrm>
              <a:solidFill>
                <a:schemeClr val="bg1"/>
              </a:solidFill>
            </p:grpSpPr>
            <p:sp>
              <p:nvSpPr>
                <p:cNvPr id="243" name="円/楕円 242"/>
                <p:cNvSpPr/>
                <p:nvPr/>
              </p:nvSpPr>
              <p:spPr>
                <a:xfrm>
                  <a:off x="3917764" y="3001508"/>
                  <a:ext cx="212616" cy="144016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>
                <a:xfrm>
                  <a:off x="5472069" y="3423923"/>
                  <a:ext cx="85148" cy="180020"/>
                </a:xfrm>
                <a:prstGeom prst="round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円/楕円 244"/>
                <p:cNvSpPr/>
                <p:nvPr/>
              </p:nvSpPr>
              <p:spPr>
                <a:xfrm>
                  <a:off x="3917200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角丸四角形 245"/>
                <p:cNvSpPr/>
                <p:nvPr/>
              </p:nvSpPr>
              <p:spPr>
                <a:xfrm rot="16200000">
                  <a:off x="3836500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円/楕円 246"/>
                <p:cNvSpPr/>
                <p:nvPr/>
              </p:nvSpPr>
              <p:spPr>
                <a:xfrm>
                  <a:off x="4002925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円/楕円 247"/>
                <p:cNvSpPr/>
                <p:nvPr/>
              </p:nvSpPr>
              <p:spPr>
                <a:xfrm>
                  <a:off x="4039842" y="3432828"/>
                  <a:ext cx="132066" cy="257340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角丸四角形 248"/>
                <p:cNvSpPr/>
                <p:nvPr/>
              </p:nvSpPr>
              <p:spPr>
                <a:xfrm rot="16200000">
                  <a:off x="5122375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円/楕円 249"/>
                <p:cNvSpPr/>
                <p:nvPr/>
              </p:nvSpPr>
              <p:spPr>
                <a:xfrm>
                  <a:off x="5203075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円/楕円 250"/>
                <p:cNvSpPr/>
                <p:nvPr/>
              </p:nvSpPr>
              <p:spPr>
                <a:xfrm>
                  <a:off x="4879225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角丸四角形 251"/>
                <p:cNvSpPr/>
                <p:nvPr/>
              </p:nvSpPr>
              <p:spPr>
                <a:xfrm rot="16200000">
                  <a:off x="4798525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正方形/長方形 252"/>
                <p:cNvSpPr/>
                <p:nvPr/>
              </p:nvSpPr>
              <p:spPr>
                <a:xfrm>
                  <a:off x="3847088" y="3163113"/>
                  <a:ext cx="1654711" cy="440830"/>
                </a:xfrm>
                <a:prstGeom prst="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円/楕円 253"/>
                <p:cNvSpPr/>
                <p:nvPr/>
              </p:nvSpPr>
              <p:spPr>
                <a:xfrm>
                  <a:off x="4964950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>
                <a:xfrm>
                  <a:off x="5001867" y="3432828"/>
                  <a:ext cx="132066" cy="257340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円/楕円 255"/>
                <p:cNvSpPr/>
                <p:nvPr/>
              </p:nvSpPr>
              <p:spPr>
                <a:xfrm>
                  <a:off x="5288800" y="3356992"/>
                  <a:ext cx="189854" cy="432048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円/楕円 256"/>
                <p:cNvSpPr/>
                <p:nvPr/>
              </p:nvSpPr>
              <p:spPr>
                <a:xfrm>
                  <a:off x="5325717" y="3432828"/>
                  <a:ext cx="132066" cy="257340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平行四辺形 257"/>
                <p:cNvSpPr/>
                <p:nvPr/>
              </p:nvSpPr>
              <p:spPr>
                <a:xfrm>
                  <a:off x="4056081" y="2636912"/>
                  <a:ext cx="1003796" cy="540919"/>
                </a:xfrm>
                <a:prstGeom prst="parallelogram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1 つの角を切り取った四角形 258"/>
                <p:cNvSpPr/>
                <p:nvPr/>
              </p:nvSpPr>
              <p:spPr>
                <a:xfrm>
                  <a:off x="4797939" y="2636912"/>
                  <a:ext cx="566295" cy="540919"/>
                </a:xfrm>
                <a:prstGeom prst="snip1Rect">
                  <a:avLst>
                    <a:gd name="adj" fmla="val 39559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平行四辺形 259"/>
                <p:cNvSpPr/>
                <p:nvPr/>
              </p:nvSpPr>
              <p:spPr>
                <a:xfrm>
                  <a:off x="4056081" y="2695487"/>
                  <a:ext cx="1003796" cy="466918"/>
                </a:xfrm>
                <a:prstGeom prst="parallelogram">
                  <a:avLst>
                    <a:gd name="adj" fmla="val 25510"/>
                  </a:avLst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フリーフォーム 260"/>
                <p:cNvSpPr/>
                <p:nvPr/>
              </p:nvSpPr>
              <p:spPr>
                <a:xfrm>
                  <a:off x="5019675" y="2719388"/>
                  <a:ext cx="280988" cy="433387"/>
                </a:xfrm>
                <a:custGeom>
                  <a:avLst/>
                  <a:gdLst>
                    <a:gd name="connsiteX0" fmla="*/ 0 w 280988"/>
                    <a:gd name="connsiteY0" fmla="*/ 433387 h 433387"/>
                    <a:gd name="connsiteX1" fmla="*/ 280988 w 280988"/>
                    <a:gd name="connsiteY1" fmla="*/ 433387 h 433387"/>
                    <a:gd name="connsiteX2" fmla="*/ 280988 w 280988"/>
                    <a:gd name="connsiteY2" fmla="*/ 161925 h 433387"/>
                    <a:gd name="connsiteX3" fmla="*/ 119063 w 280988"/>
                    <a:gd name="connsiteY3" fmla="*/ 0 h 433387"/>
                    <a:gd name="connsiteX4" fmla="*/ 0 w 280988"/>
                    <a:gd name="connsiteY4" fmla="*/ 433387 h 433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0988" h="433387">
                      <a:moveTo>
                        <a:pt x="0" y="433387"/>
                      </a:moveTo>
                      <a:lnTo>
                        <a:pt x="280988" y="433387"/>
                      </a:lnTo>
                      <a:lnTo>
                        <a:pt x="280988" y="161925"/>
                      </a:lnTo>
                      <a:lnTo>
                        <a:pt x="119063" y="0"/>
                      </a:lnTo>
                      <a:lnTo>
                        <a:pt x="0" y="433387"/>
                      </a:lnTo>
                      <a:close/>
                    </a:path>
                  </a:pathLst>
                </a:cu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>
                <a:xfrm>
                  <a:off x="5003614" y="3001508"/>
                  <a:ext cx="212616" cy="144016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>
                <a:xfrm>
                  <a:off x="5180210" y="3197440"/>
                  <a:ext cx="92283" cy="46897"/>
                </a:xfrm>
                <a:prstGeom prst="round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>
                <a:xfrm>
                  <a:off x="4192779" y="3284984"/>
                  <a:ext cx="277923" cy="138939"/>
                </a:xfrm>
                <a:prstGeom prst="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角丸四角形 264"/>
                <p:cNvSpPr/>
                <p:nvPr/>
              </p:nvSpPr>
              <p:spPr>
                <a:xfrm>
                  <a:off x="3800872" y="3423923"/>
                  <a:ext cx="1065893" cy="180020"/>
                </a:xfrm>
                <a:prstGeom prst="round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>
                <a:xfrm>
                  <a:off x="4120916" y="3470820"/>
                  <a:ext cx="322313" cy="176235"/>
                </a:xfrm>
                <a:prstGeom prst="rect">
                  <a:avLst/>
                </a:prstGeom>
                <a:grp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/>
              <p:cNvGrpSpPr/>
              <p:nvPr/>
            </p:nvGrpSpPr>
            <p:grpSpPr>
              <a:xfrm>
                <a:off x="4895784" y="2316191"/>
                <a:ext cx="1285766" cy="848646"/>
                <a:chOff x="3800872" y="2636912"/>
                <a:chExt cx="1756345" cy="1159242"/>
              </a:xfrm>
            </p:grpSpPr>
            <p:sp>
              <p:nvSpPr>
                <p:cNvPr id="219" name="円/楕円 218"/>
                <p:cNvSpPr/>
                <p:nvPr/>
              </p:nvSpPr>
              <p:spPr>
                <a:xfrm>
                  <a:off x="3917764" y="3001508"/>
                  <a:ext cx="212616" cy="144016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角丸四角形 219"/>
                <p:cNvSpPr/>
                <p:nvPr/>
              </p:nvSpPr>
              <p:spPr>
                <a:xfrm>
                  <a:off x="5472069" y="3423923"/>
                  <a:ext cx="85148" cy="180020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/楕円 220"/>
                <p:cNvSpPr/>
                <p:nvPr/>
              </p:nvSpPr>
              <p:spPr>
                <a:xfrm>
                  <a:off x="3917200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角丸四角形 221"/>
                <p:cNvSpPr/>
                <p:nvPr/>
              </p:nvSpPr>
              <p:spPr>
                <a:xfrm rot="16200000">
                  <a:off x="3836500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/楕円 222"/>
                <p:cNvSpPr/>
                <p:nvPr/>
              </p:nvSpPr>
              <p:spPr>
                <a:xfrm>
                  <a:off x="4002925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円/楕円 223"/>
                <p:cNvSpPr/>
                <p:nvPr/>
              </p:nvSpPr>
              <p:spPr>
                <a:xfrm>
                  <a:off x="4039842" y="3432828"/>
                  <a:ext cx="132066" cy="2573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角丸四角形 224"/>
                <p:cNvSpPr/>
                <p:nvPr/>
              </p:nvSpPr>
              <p:spPr>
                <a:xfrm rot="16200000">
                  <a:off x="5122375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5203075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/楕円 226"/>
                <p:cNvSpPr/>
                <p:nvPr/>
              </p:nvSpPr>
              <p:spPr>
                <a:xfrm>
                  <a:off x="4879225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角丸四角形 227"/>
                <p:cNvSpPr/>
                <p:nvPr/>
              </p:nvSpPr>
              <p:spPr>
                <a:xfrm rot="16200000">
                  <a:off x="4798525" y="3468561"/>
                  <a:ext cx="439162" cy="216024"/>
                </a:xfrm>
                <a:prstGeom prst="roundRect">
                  <a:avLst>
                    <a:gd name="adj" fmla="val 3862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正方形/長方形 228"/>
                <p:cNvSpPr/>
                <p:nvPr/>
              </p:nvSpPr>
              <p:spPr>
                <a:xfrm>
                  <a:off x="3847088" y="3163113"/>
                  <a:ext cx="1654711" cy="44083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円/楕円 229"/>
                <p:cNvSpPr/>
                <p:nvPr/>
              </p:nvSpPr>
              <p:spPr>
                <a:xfrm>
                  <a:off x="4964950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/楕円 230"/>
                <p:cNvSpPr/>
                <p:nvPr/>
              </p:nvSpPr>
              <p:spPr>
                <a:xfrm>
                  <a:off x="5001867" y="3432828"/>
                  <a:ext cx="132066" cy="2573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円/楕円 231"/>
                <p:cNvSpPr/>
                <p:nvPr/>
              </p:nvSpPr>
              <p:spPr>
                <a:xfrm>
                  <a:off x="5288800" y="3356992"/>
                  <a:ext cx="189854" cy="4320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/楕円 232"/>
                <p:cNvSpPr/>
                <p:nvPr/>
              </p:nvSpPr>
              <p:spPr>
                <a:xfrm>
                  <a:off x="5325717" y="3432828"/>
                  <a:ext cx="132066" cy="2573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平行四辺形 233"/>
                <p:cNvSpPr/>
                <p:nvPr/>
              </p:nvSpPr>
              <p:spPr>
                <a:xfrm>
                  <a:off x="4056081" y="2636912"/>
                  <a:ext cx="1003796" cy="540919"/>
                </a:xfrm>
                <a:prstGeom prst="parallelogram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1 つの角を切り取った四角形 234"/>
                <p:cNvSpPr/>
                <p:nvPr/>
              </p:nvSpPr>
              <p:spPr>
                <a:xfrm>
                  <a:off x="4797939" y="2636912"/>
                  <a:ext cx="566295" cy="540919"/>
                </a:xfrm>
                <a:prstGeom prst="snip1Rect">
                  <a:avLst>
                    <a:gd name="adj" fmla="val 39559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平行四辺形 235"/>
                <p:cNvSpPr/>
                <p:nvPr/>
              </p:nvSpPr>
              <p:spPr>
                <a:xfrm>
                  <a:off x="4056081" y="2695487"/>
                  <a:ext cx="1003796" cy="466918"/>
                </a:xfrm>
                <a:prstGeom prst="parallelogram">
                  <a:avLst>
                    <a:gd name="adj" fmla="val 25510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フリーフォーム 236"/>
                <p:cNvSpPr/>
                <p:nvPr/>
              </p:nvSpPr>
              <p:spPr>
                <a:xfrm>
                  <a:off x="5019675" y="2719388"/>
                  <a:ext cx="280988" cy="433387"/>
                </a:xfrm>
                <a:custGeom>
                  <a:avLst/>
                  <a:gdLst>
                    <a:gd name="connsiteX0" fmla="*/ 0 w 280988"/>
                    <a:gd name="connsiteY0" fmla="*/ 433387 h 433387"/>
                    <a:gd name="connsiteX1" fmla="*/ 280988 w 280988"/>
                    <a:gd name="connsiteY1" fmla="*/ 433387 h 433387"/>
                    <a:gd name="connsiteX2" fmla="*/ 280988 w 280988"/>
                    <a:gd name="connsiteY2" fmla="*/ 161925 h 433387"/>
                    <a:gd name="connsiteX3" fmla="*/ 119063 w 280988"/>
                    <a:gd name="connsiteY3" fmla="*/ 0 h 433387"/>
                    <a:gd name="connsiteX4" fmla="*/ 0 w 280988"/>
                    <a:gd name="connsiteY4" fmla="*/ 433387 h 433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0988" h="433387">
                      <a:moveTo>
                        <a:pt x="0" y="433387"/>
                      </a:moveTo>
                      <a:lnTo>
                        <a:pt x="280988" y="433387"/>
                      </a:lnTo>
                      <a:lnTo>
                        <a:pt x="280988" y="161925"/>
                      </a:lnTo>
                      <a:lnTo>
                        <a:pt x="119063" y="0"/>
                      </a:lnTo>
                      <a:lnTo>
                        <a:pt x="0" y="433387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円/楕円 237"/>
                <p:cNvSpPr/>
                <p:nvPr/>
              </p:nvSpPr>
              <p:spPr>
                <a:xfrm>
                  <a:off x="5003614" y="3001508"/>
                  <a:ext cx="212616" cy="144016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角丸四角形 238"/>
                <p:cNvSpPr/>
                <p:nvPr/>
              </p:nvSpPr>
              <p:spPr>
                <a:xfrm>
                  <a:off x="5180210" y="3197440"/>
                  <a:ext cx="92283" cy="46897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正方形/長方形 239"/>
                <p:cNvSpPr/>
                <p:nvPr/>
              </p:nvSpPr>
              <p:spPr>
                <a:xfrm>
                  <a:off x="4192779" y="3284984"/>
                  <a:ext cx="277923" cy="138939"/>
                </a:xfrm>
                <a:prstGeom prst="rect">
                  <a:avLst/>
                </a:prstGeom>
                <a:pattFill prst="dkVert">
                  <a:fgClr>
                    <a:schemeClr val="bg1">
                      <a:lumMod val="65000"/>
                    </a:schemeClr>
                  </a:fgClr>
                  <a:bgClr>
                    <a:schemeClr val="tx1">
                      <a:lumMod val="85000"/>
                      <a:lumOff val="1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角丸四角形 240"/>
                <p:cNvSpPr/>
                <p:nvPr/>
              </p:nvSpPr>
              <p:spPr>
                <a:xfrm>
                  <a:off x="3800872" y="3423923"/>
                  <a:ext cx="1065893" cy="180020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>
                <a:xfrm>
                  <a:off x="4120916" y="3470820"/>
                  <a:ext cx="322313" cy="17623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弦 214"/>
              <p:cNvSpPr/>
              <p:nvPr/>
            </p:nvSpPr>
            <p:spPr>
              <a:xfrm flipH="1">
                <a:off x="5164327" y="2420888"/>
                <a:ext cx="216331" cy="21633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弦 215"/>
              <p:cNvSpPr/>
              <p:nvPr/>
            </p:nvSpPr>
            <p:spPr>
              <a:xfrm>
                <a:off x="5496710" y="2420888"/>
                <a:ext cx="216331" cy="216331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弦 216"/>
              <p:cNvSpPr/>
              <p:nvPr/>
            </p:nvSpPr>
            <p:spPr>
              <a:xfrm flipH="1">
                <a:off x="5229817" y="2425533"/>
                <a:ext cx="103253" cy="103253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弦 217"/>
              <p:cNvSpPr/>
              <p:nvPr/>
            </p:nvSpPr>
            <p:spPr>
              <a:xfrm>
                <a:off x="5542441" y="2425533"/>
                <a:ext cx="103253" cy="103253"/>
              </a:xfrm>
              <a:prstGeom prst="chord">
                <a:avLst>
                  <a:gd name="adj1" fmla="val 21420502"/>
                  <a:gd name="adj2" fmla="val 1525233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2" name="乗算記号 211"/>
            <p:cNvSpPr/>
            <p:nvPr/>
          </p:nvSpPr>
          <p:spPr>
            <a:xfrm>
              <a:off x="453340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2250088" y="2578820"/>
            <a:ext cx="1683566" cy="1846544"/>
            <a:chOff x="2995664" y="3733759"/>
            <a:chExt cx="1683566" cy="1846544"/>
          </a:xfrm>
        </p:grpSpPr>
        <p:sp>
          <p:nvSpPr>
            <p:cNvPr id="289" name="角丸四角形 288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角丸四角形 289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2" name="グループ化 291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300" name="角丸四角形 299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ドーナツ 300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台形 301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台形 302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角丸四角形 292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角丸四角形 293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298" name="ドーナツ 29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ドーナツ 29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6" name="円/楕円 295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乗算記号 296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04" name="グループ化 303"/>
          <p:cNvGrpSpPr/>
          <p:nvPr/>
        </p:nvGrpSpPr>
        <p:grpSpPr>
          <a:xfrm>
            <a:off x="4097168" y="2739434"/>
            <a:ext cx="1683566" cy="1683562"/>
            <a:chOff x="4928096" y="3896741"/>
            <a:chExt cx="1683566" cy="1683562"/>
          </a:xfrm>
        </p:grpSpPr>
        <p:sp>
          <p:nvSpPr>
            <p:cNvPr id="305" name="片側の 2 つの角を丸めた四角形 304"/>
            <p:cNvSpPr/>
            <p:nvPr/>
          </p:nvSpPr>
          <p:spPr bwMode="auto">
            <a:xfrm rot="21574462">
              <a:off x="5524382" y="4991445"/>
              <a:ext cx="161300" cy="196523"/>
            </a:xfrm>
            <a:prstGeom prst="round2Same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片側の 2 つの角を丸めた四角形 305"/>
            <p:cNvSpPr/>
            <p:nvPr/>
          </p:nvSpPr>
          <p:spPr bwMode="auto">
            <a:xfrm rot="21574462">
              <a:off x="5523022" y="5113773"/>
              <a:ext cx="250997" cy="123164"/>
            </a:xfrm>
            <a:prstGeom prst="round2SameRect">
              <a:avLst>
                <a:gd name="adj1" fmla="val 50000"/>
                <a:gd name="adj2" fmla="val 27264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7" name="グループ化 306"/>
            <p:cNvGrpSpPr/>
            <p:nvPr/>
          </p:nvGrpSpPr>
          <p:grpSpPr>
            <a:xfrm>
              <a:off x="4988620" y="3957263"/>
              <a:ext cx="1562519" cy="1562519"/>
              <a:chOff x="3291812" y="3140968"/>
              <a:chExt cx="720080" cy="720080"/>
            </a:xfrm>
          </p:grpSpPr>
          <p:sp>
            <p:nvSpPr>
              <p:cNvPr id="325" name="ドーナツ 32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ドーナツ 32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 rot="20700000">
              <a:off x="5467860" y="4039458"/>
              <a:ext cx="577384" cy="1075994"/>
              <a:chOff x="848224" y="1395097"/>
              <a:chExt cx="765370" cy="1426318"/>
            </a:xfrm>
            <a:solidFill>
              <a:srgbClr val="0070C0"/>
            </a:solidFill>
          </p:grpSpPr>
          <p:sp>
            <p:nvSpPr>
              <p:cNvPr id="314" name="角丸四角形 313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角丸四角形 314"/>
              <p:cNvSpPr/>
              <p:nvPr/>
            </p:nvSpPr>
            <p:spPr>
              <a:xfrm rot="18985165">
                <a:off x="1423195" y="2153380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角丸四角形 315"/>
              <p:cNvSpPr/>
              <p:nvPr/>
            </p:nvSpPr>
            <p:spPr>
              <a:xfrm rot="900000">
                <a:off x="848224" y="2125265"/>
                <a:ext cx="150135" cy="69615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円/楕円 316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角丸四角形 317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323" name="角丸四角形 322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 rot="10296130">
                <a:off x="872741" y="1544033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321" name="角丸四角形 320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9" name="乗算記号 308"/>
            <p:cNvSpPr/>
            <p:nvPr/>
          </p:nvSpPr>
          <p:spPr>
            <a:xfrm>
              <a:off x="4928096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0" name="グループ化 309"/>
            <p:cNvGrpSpPr/>
            <p:nvPr/>
          </p:nvGrpSpPr>
          <p:grpSpPr>
            <a:xfrm>
              <a:off x="5989320" y="4548717"/>
              <a:ext cx="609962" cy="619580"/>
              <a:chOff x="5972499" y="4594990"/>
              <a:chExt cx="455111" cy="462288"/>
            </a:xfrm>
          </p:grpSpPr>
          <p:sp>
            <p:nvSpPr>
              <p:cNvPr id="311" name="片側の 2 つの角を丸めた四角形 310"/>
              <p:cNvSpPr/>
              <p:nvPr/>
            </p:nvSpPr>
            <p:spPr bwMode="auto">
              <a:xfrm rot="18164516">
                <a:off x="6016479" y="4655617"/>
                <a:ext cx="254091" cy="342052"/>
              </a:xfrm>
              <a:prstGeom prst="round2Same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片側の 2 つの角を丸めた四角形 311"/>
              <p:cNvSpPr/>
              <p:nvPr/>
            </p:nvSpPr>
            <p:spPr bwMode="auto">
              <a:xfrm rot="18164516">
                <a:off x="6082870" y="4694910"/>
                <a:ext cx="444660" cy="244820"/>
              </a:xfrm>
              <a:prstGeom prst="round2SameRect">
                <a:avLst>
                  <a:gd name="adj1" fmla="val 50000"/>
                  <a:gd name="adj2" fmla="val 27264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角丸四角形 312"/>
              <p:cNvSpPr/>
              <p:nvPr/>
            </p:nvSpPr>
            <p:spPr bwMode="auto">
              <a:xfrm rot="18188203">
                <a:off x="6175110" y="4835486"/>
                <a:ext cx="387020" cy="5656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4" name="グループ化 393"/>
          <p:cNvGrpSpPr/>
          <p:nvPr/>
        </p:nvGrpSpPr>
        <p:grpSpPr>
          <a:xfrm>
            <a:off x="5997531" y="2729133"/>
            <a:ext cx="1683566" cy="1683562"/>
            <a:chOff x="317417" y="2741802"/>
            <a:chExt cx="1683566" cy="1683562"/>
          </a:xfrm>
        </p:grpSpPr>
        <p:sp>
          <p:nvSpPr>
            <p:cNvPr id="395" name="角丸四角形 394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96" name="グループ化 395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411" name="ドーナツ 41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ドーナツ 41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97" name="グループ化 396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399" name="円/楕円 398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角丸四角形 399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1" name="グループ化 400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405" name="グループ化 404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409" name="角丸四角形 408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角丸四角形 409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6" name="グループ化 405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407" name="角丸四角形 406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角丸四角形 407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2" name="グループ化 401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403" name="角丸四角形 402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98" name="乗算記号 397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7862528" y="2729133"/>
            <a:ext cx="1683566" cy="1683562"/>
            <a:chOff x="2064608" y="2713491"/>
            <a:chExt cx="1683566" cy="1683562"/>
          </a:xfrm>
        </p:grpSpPr>
        <p:grpSp>
          <p:nvGrpSpPr>
            <p:cNvPr id="414" name="グループ化 413"/>
            <p:cNvGrpSpPr/>
            <p:nvPr/>
          </p:nvGrpSpPr>
          <p:grpSpPr>
            <a:xfrm>
              <a:off x="2125132" y="2774013"/>
              <a:ext cx="1562519" cy="1562519"/>
              <a:chOff x="3291812" y="3140968"/>
              <a:chExt cx="720080" cy="720080"/>
            </a:xfrm>
          </p:grpSpPr>
          <p:sp>
            <p:nvSpPr>
              <p:cNvPr id="459" name="ドーナツ 45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ドーナツ 45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15" name="グループ化 414"/>
            <p:cNvGrpSpPr/>
            <p:nvPr/>
          </p:nvGrpSpPr>
          <p:grpSpPr>
            <a:xfrm>
              <a:off x="2192089" y="2915781"/>
              <a:ext cx="1454476" cy="1044274"/>
              <a:chOff x="4188301" y="2736413"/>
              <a:chExt cx="1454476" cy="1044274"/>
            </a:xfrm>
          </p:grpSpPr>
          <p:grpSp>
            <p:nvGrpSpPr>
              <p:cNvPr id="417" name="グループ化 416"/>
              <p:cNvGrpSpPr/>
              <p:nvPr/>
            </p:nvGrpSpPr>
            <p:grpSpPr>
              <a:xfrm rot="19800000">
                <a:off x="4806225" y="3012221"/>
                <a:ext cx="836552" cy="768466"/>
                <a:chOff x="507976" y="1376823"/>
                <a:chExt cx="1210704" cy="1112169"/>
              </a:xfrm>
              <a:solidFill>
                <a:schemeClr val="accent2"/>
              </a:solidFill>
            </p:grpSpPr>
            <p:sp>
              <p:nvSpPr>
                <p:cNvPr id="447" name="角丸四角形 446"/>
                <p:cNvSpPr/>
                <p:nvPr/>
              </p:nvSpPr>
              <p:spPr>
                <a:xfrm rot="16014899">
                  <a:off x="1272250" y="1906065"/>
                  <a:ext cx="150136" cy="7427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8" name="グループ化 447"/>
                <p:cNvGrpSpPr/>
                <p:nvPr/>
              </p:nvGrpSpPr>
              <p:grpSpPr>
                <a:xfrm rot="21119005">
                  <a:off x="507976" y="2249362"/>
                  <a:ext cx="671723" cy="239630"/>
                  <a:chOff x="452919" y="2249769"/>
                  <a:chExt cx="671723" cy="239630"/>
                </a:xfrm>
                <a:grpFill/>
              </p:grpSpPr>
              <p:sp>
                <p:nvSpPr>
                  <p:cNvPr id="457" name="角丸四角形 456"/>
                  <p:cNvSpPr/>
                  <p:nvPr/>
                </p:nvSpPr>
                <p:spPr>
                  <a:xfrm rot="3376199">
                    <a:off x="807539" y="2082800"/>
                    <a:ext cx="150134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8" name="角丸四角形 457"/>
                  <p:cNvSpPr/>
                  <p:nvPr/>
                </p:nvSpPr>
                <p:spPr>
                  <a:xfrm rot="5649704">
                    <a:off x="559668" y="2232515"/>
                    <a:ext cx="150135" cy="36363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9" name="円/楕円 448"/>
                <p:cNvSpPr/>
                <p:nvPr/>
              </p:nvSpPr>
              <p:spPr>
                <a:xfrm>
                  <a:off x="1106138" y="1376823"/>
                  <a:ext cx="356718" cy="356718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角丸四角形 449"/>
                <p:cNvSpPr/>
                <p:nvPr/>
              </p:nvSpPr>
              <p:spPr>
                <a:xfrm rot="1800000">
                  <a:off x="1027539" y="1680834"/>
                  <a:ext cx="288032" cy="71600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51" name="グループ化 450"/>
                <p:cNvGrpSpPr/>
                <p:nvPr/>
              </p:nvGrpSpPr>
              <p:grpSpPr>
                <a:xfrm rot="1529178">
                  <a:off x="1336960" y="1765802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455" name="角丸四角形 454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6" name="角丸四角形 455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52" name="グループ化 451"/>
                <p:cNvGrpSpPr/>
                <p:nvPr/>
              </p:nvGrpSpPr>
              <p:grpSpPr>
                <a:xfrm rot="10296130">
                  <a:off x="872741" y="1544033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453" name="角丸四角形 452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4" name="角丸四角形 453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8" name="グループ化 417"/>
              <p:cNvGrpSpPr/>
              <p:nvPr/>
            </p:nvGrpSpPr>
            <p:grpSpPr>
              <a:xfrm rot="1800000" flipH="1">
                <a:off x="4188301" y="3012006"/>
                <a:ext cx="834498" cy="767310"/>
                <a:chOff x="507976" y="1378495"/>
                <a:chExt cx="1207732" cy="1110497"/>
              </a:xfrm>
              <a:solidFill>
                <a:schemeClr val="accent2"/>
              </a:solidFill>
            </p:grpSpPr>
            <p:sp>
              <p:nvSpPr>
                <p:cNvPr id="435" name="角丸四角形 434"/>
                <p:cNvSpPr/>
                <p:nvPr/>
              </p:nvSpPr>
              <p:spPr>
                <a:xfrm rot="16014899">
                  <a:off x="1270765" y="1907632"/>
                  <a:ext cx="150134" cy="73975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6" name="グループ化 435"/>
                <p:cNvGrpSpPr/>
                <p:nvPr/>
              </p:nvGrpSpPr>
              <p:grpSpPr>
                <a:xfrm rot="21119005">
                  <a:off x="507976" y="2249362"/>
                  <a:ext cx="671723" cy="239630"/>
                  <a:chOff x="452919" y="2249769"/>
                  <a:chExt cx="671723" cy="239630"/>
                </a:xfrm>
                <a:grpFill/>
              </p:grpSpPr>
              <p:sp>
                <p:nvSpPr>
                  <p:cNvPr id="445" name="角丸四角形 444"/>
                  <p:cNvSpPr/>
                  <p:nvPr/>
                </p:nvSpPr>
                <p:spPr>
                  <a:xfrm rot="3376199">
                    <a:off x="807539" y="2082800"/>
                    <a:ext cx="150134" cy="4840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6" name="角丸四角形 445"/>
                  <p:cNvSpPr/>
                  <p:nvPr/>
                </p:nvSpPr>
                <p:spPr>
                  <a:xfrm rot="5649704">
                    <a:off x="559668" y="2232515"/>
                    <a:ext cx="150135" cy="36363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7" name="円/楕円 436"/>
                <p:cNvSpPr/>
                <p:nvPr/>
              </p:nvSpPr>
              <p:spPr>
                <a:xfrm>
                  <a:off x="1076526" y="1378495"/>
                  <a:ext cx="356718" cy="356718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>
                <a:xfrm rot="1800000">
                  <a:off x="1027539" y="1680834"/>
                  <a:ext cx="288032" cy="71600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9" name="グループ化 438"/>
                <p:cNvGrpSpPr/>
                <p:nvPr/>
              </p:nvGrpSpPr>
              <p:grpSpPr>
                <a:xfrm rot="1529178">
                  <a:off x="1336960" y="1765802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443" name="角丸四角形 442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角丸四角形 443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0" name="グループ化 439"/>
                <p:cNvGrpSpPr/>
                <p:nvPr/>
              </p:nvGrpSpPr>
              <p:grpSpPr>
                <a:xfrm rot="10296130">
                  <a:off x="872741" y="1544033"/>
                  <a:ext cx="276634" cy="390659"/>
                  <a:chOff x="1309699" y="1774632"/>
                  <a:chExt cx="276634" cy="390659"/>
                </a:xfrm>
                <a:grpFill/>
              </p:grpSpPr>
              <p:sp>
                <p:nvSpPr>
                  <p:cNvPr id="441" name="角丸四角形 440"/>
                  <p:cNvSpPr/>
                  <p:nvPr/>
                </p:nvSpPr>
                <p:spPr>
                  <a:xfrm rot="1800000">
                    <a:off x="1470647" y="1774632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2" name="角丸四角形 441"/>
                  <p:cNvSpPr/>
                  <p:nvPr/>
                </p:nvSpPr>
                <p:spPr>
                  <a:xfrm rot="18900000">
                    <a:off x="1309699" y="1792290"/>
                    <a:ext cx="115686" cy="3730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9" name="グループ化 418"/>
              <p:cNvGrpSpPr/>
              <p:nvPr/>
            </p:nvGrpSpPr>
            <p:grpSpPr>
              <a:xfrm>
                <a:off x="4523321" y="2736413"/>
                <a:ext cx="785787" cy="923466"/>
                <a:chOff x="4523321" y="2786201"/>
                <a:chExt cx="785787" cy="923466"/>
              </a:xfrm>
              <a:solidFill>
                <a:srgbClr val="00B0F0"/>
              </a:solidFill>
            </p:grpSpPr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4767038" y="2786201"/>
                  <a:ext cx="282175" cy="733652"/>
                  <a:chOff x="2789971" y="2978950"/>
                  <a:chExt cx="225025" cy="585065"/>
                </a:xfrm>
                <a:grpFill/>
              </p:grpSpPr>
              <p:sp>
                <p:nvSpPr>
                  <p:cNvPr id="433" name="円/楕円 432"/>
                  <p:cNvSpPr/>
                  <p:nvPr/>
                </p:nvSpPr>
                <p:spPr bwMode="auto">
                  <a:xfrm>
                    <a:off x="2789971" y="2978950"/>
                    <a:ext cx="225025" cy="2250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角丸四角形 433"/>
                  <p:cNvSpPr/>
                  <p:nvPr/>
                </p:nvSpPr>
                <p:spPr bwMode="auto">
                  <a:xfrm>
                    <a:off x="2789971" y="3203976"/>
                    <a:ext cx="225025" cy="360039"/>
                  </a:xfrm>
                  <a:prstGeom prst="roundRect">
                    <a:avLst>
                      <a:gd name="adj" fmla="val 3645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1" name="グループ化 420"/>
                <p:cNvGrpSpPr/>
                <p:nvPr/>
              </p:nvGrpSpPr>
              <p:grpSpPr>
                <a:xfrm rot="3225929">
                  <a:off x="5023739" y="2927402"/>
                  <a:ext cx="225739" cy="278904"/>
                  <a:chOff x="4970544" y="3073508"/>
                  <a:chExt cx="225739" cy="278904"/>
                </a:xfrm>
                <a:grpFill/>
              </p:grpSpPr>
              <p:sp>
                <p:nvSpPr>
                  <p:cNvPr id="431" name="角丸四角形 430"/>
                  <p:cNvSpPr/>
                  <p:nvPr/>
                </p:nvSpPr>
                <p:spPr bwMode="auto">
                  <a:xfrm rot="2700000" flipH="1">
                    <a:off x="5046682" y="3202810"/>
                    <a:ext cx="73464" cy="22573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2" name="角丸四角形 431"/>
                  <p:cNvSpPr/>
                  <p:nvPr/>
                </p:nvSpPr>
                <p:spPr bwMode="auto">
                  <a:xfrm rot="18900000" flipH="1">
                    <a:off x="5036199" y="3073508"/>
                    <a:ext cx="73979" cy="2492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2" name="グループ化 421"/>
                <p:cNvGrpSpPr/>
                <p:nvPr/>
              </p:nvGrpSpPr>
              <p:grpSpPr>
                <a:xfrm rot="18374071" flipH="1">
                  <a:off x="4554138" y="2927402"/>
                  <a:ext cx="225739" cy="278904"/>
                  <a:chOff x="4970544" y="3073508"/>
                  <a:chExt cx="225739" cy="278904"/>
                </a:xfrm>
                <a:grpFill/>
              </p:grpSpPr>
              <p:sp>
                <p:nvSpPr>
                  <p:cNvPr id="429" name="角丸四角形 428"/>
                  <p:cNvSpPr/>
                  <p:nvPr/>
                </p:nvSpPr>
                <p:spPr bwMode="auto">
                  <a:xfrm rot="2700000" flipH="1">
                    <a:off x="5046682" y="3202810"/>
                    <a:ext cx="73464" cy="22573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角丸四角形 429"/>
                  <p:cNvSpPr/>
                  <p:nvPr/>
                </p:nvSpPr>
                <p:spPr bwMode="auto">
                  <a:xfrm rot="18900000" flipH="1">
                    <a:off x="5036199" y="3073508"/>
                    <a:ext cx="73979" cy="2492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3" name="グループ化 422"/>
                <p:cNvGrpSpPr/>
                <p:nvPr/>
              </p:nvGrpSpPr>
              <p:grpSpPr>
                <a:xfrm rot="15880816">
                  <a:off x="4980959" y="3381519"/>
                  <a:ext cx="283355" cy="372942"/>
                  <a:chOff x="5393232" y="3555891"/>
                  <a:chExt cx="283355" cy="372942"/>
                </a:xfrm>
                <a:grpFill/>
              </p:grpSpPr>
              <p:sp>
                <p:nvSpPr>
                  <p:cNvPr id="427" name="角丸四角形 426"/>
                  <p:cNvSpPr/>
                  <p:nvPr/>
                </p:nvSpPr>
                <p:spPr>
                  <a:xfrm rot="1095204">
                    <a:off x="5572850" y="3555891"/>
                    <a:ext cx="103737" cy="3344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8" name="角丸四角形 427"/>
                  <p:cNvSpPr/>
                  <p:nvPr/>
                </p:nvSpPr>
                <p:spPr>
                  <a:xfrm rot="3368709">
                    <a:off x="5466992" y="3751336"/>
                    <a:ext cx="103737" cy="25125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4" name="グループ化 423"/>
                <p:cNvGrpSpPr/>
                <p:nvPr/>
              </p:nvGrpSpPr>
              <p:grpSpPr>
                <a:xfrm rot="5719184" flipH="1">
                  <a:off x="4567902" y="3381753"/>
                  <a:ext cx="283312" cy="372473"/>
                  <a:chOff x="5393275" y="3555891"/>
                  <a:chExt cx="283312" cy="372473"/>
                </a:xfrm>
                <a:grpFill/>
              </p:grpSpPr>
              <p:sp>
                <p:nvSpPr>
                  <p:cNvPr id="425" name="角丸四角形 424"/>
                  <p:cNvSpPr/>
                  <p:nvPr/>
                </p:nvSpPr>
                <p:spPr>
                  <a:xfrm rot="1095204">
                    <a:off x="5572850" y="3555891"/>
                    <a:ext cx="103737" cy="3344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角丸四角形 425"/>
                  <p:cNvSpPr/>
                  <p:nvPr/>
                </p:nvSpPr>
                <p:spPr>
                  <a:xfrm rot="3368709">
                    <a:off x="5467035" y="3750867"/>
                    <a:ext cx="103737" cy="25125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16" name="乗算記号 415"/>
            <p:cNvSpPr/>
            <p:nvPr/>
          </p:nvSpPr>
          <p:spPr>
            <a:xfrm>
              <a:off x="2064608" y="271349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61" name="グループ化 460"/>
          <p:cNvGrpSpPr/>
          <p:nvPr/>
        </p:nvGrpSpPr>
        <p:grpSpPr>
          <a:xfrm>
            <a:off x="7867262" y="4453527"/>
            <a:ext cx="1683566" cy="1939079"/>
            <a:chOff x="-1435514" y="4453527"/>
            <a:chExt cx="1683566" cy="1939079"/>
          </a:xfrm>
        </p:grpSpPr>
        <p:grpSp>
          <p:nvGrpSpPr>
            <p:cNvPr id="462" name="グループ化 461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494" name="ドーナツ 49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ドーナツ 49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3" name="グループ化 462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86" name="正方形/長方形 485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89" name="二等辺三角形 488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二等辺三角形 489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二等辺三角形 490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角丸四角形 491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角丸四角形 492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4" name="グループ化 463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78" name="正方形/長方形 477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0" name="グループ化 479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81" name="二等辺三角形 480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二等辺三角形 481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二等辺三角形 482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角丸四角形 483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5" name="グループ化 464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470" name="正方形/長方形 469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2" name="グループ化 471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73" name="二等辺三角形 472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二等辺三角形 473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二等辺三角形 474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角丸四角形 475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角丸四角形 476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6" name="グループ化 465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468" name="正方形/長方形 467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台形 468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7" name="乗算記号 466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386402" y="2741802"/>
            <a:ext cx="1683566" cy="1683562"/>
            <a:chOff x="-354216" y="2741802"/>
            <a:chExt cx="1683566" cy="1683562"/>
          </a:xfrm>
        </p:grpSpPr>
        <p:grpSp>
          <p:nvGrpSpPr>
            <p:cNvPr id="271" name="グループ化 270"/>
            <p:cNvGrpSpPr/>
            <p:nvPr/>
          </p:nvGrpSpPr>
          <p:grpSpPr>
            <a:xfrm>
              <a:off x="53114" y="3140587"/>
              <a:ext cx="868906" cy="868236"/>
              <a:chOff x="3080795" y="1916844"/>
              <a:chExt cx="4454451" cy="4451008"/>
            </a:xfrm>
          </p:grpSpPr>
          <p:sp>
            <p:nvSpPr>
              <p:cNvPr id="272" name="五角形 271"/>
              <p:cNvSpPr/>
              <p:nvPr/>
            </p:nvSpPr>
            <p:spPr>
              <a:xfrm>
                <a:off x="4505040" y="3214786"/>
                <a:ext cx="1587783" cy="1517042"/>
              </a:xfrm>
              <a:prstGeom prst="pentagon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六角形 4"/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六角形 8"/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六角形 8"/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六角形 11"/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五角形 13"/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六角形 11"/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六角形 15"/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 279"/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フリーフォーム 280"/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 282"/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フリーフォーム 283"/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フリーフォーム 284"/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 285"/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 286"/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3" name="グループ化 502"/>
            <p:cNvGrpSpPr/>
            <p:nvPr/>
          </p:nvGrpSpPr>
          <p:grpSpPr>
            <a:xfrm>
              <a:off x="-293692" y="2802324"/>
              <a:ext cx="1562519" cy="1562519"/>
              <a:chOff x="3291812" y="3140968"/>
              <a:chExt cx="720080" cy="720080"/>
            </a:xfrm>
          </p:grpSpPr>
          <p:sp>
            <p:nvSpPr>
              <p:cNvPr id="506" name="ドーナツ 50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ドーナツ 50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5" name="乗算記号 504"/>
            <p:cNvSpPr/>
            <p:nvPr/>
          </p:nvSpPr>
          <p:spPr>
            <a:xfrm>
              <a:off x="-354216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56" name="グループ化 355"/>
          <p:cNvGrpSpPr/>
          <p:nvPr/>
        </p:nvGrpSpPr>
        <p:grpSpPr>
          <a:xfrm>
            <a:off x="415439" y="4657815"/>
            <a:ext cx="1683566" cy="1683562"/>
            <a:chOff x="5987217" y="782238"/>
            <a:chExt cx="1683566" cy="1683562"/>
          </a:xfrm>
        </p:grpSpPr>
        <p:sp>
          <p:nvSpPr>
            <p:cNvPr id="357" name="片側の 2 つの角を丸めた四角形 356"/>
            <p:cNvSpPr/>
            <p:nvPr/>
          </p:nvSpPr>
          <p:spPr bwMode="auto">
            <a:xfrm>
              <a:off x="6432500" y="1713323"/>
              <a:ext cx="810090" cy="555623"/>
            </a:xfrm>
            <a:prstGeom prst="round2SameRect">
              <a:avLst>
                <a:gd name="adj1" fmla="val 50000"/>
                <a:gd name="adj2" fmla="val 477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6047741" y="842760"/>
              <a:ext cx="1562519" cy="1562519"/>
              <a:chOff x="3291812" y="3140968"/>
              <a:chExt cx="720080" cy="720080"/>
            </a:xfrm>
          </p:grpSpPr>
          <p:sp>
            <p:nvSpPr>
              <p:cNvPr id="378" name="ドーナツ 37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ドーナツ 37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9" name="パイ 358"/>
            <p:cNvSpPr/>
            <p:nvPr/>
          </p:nvSpPr>
          <p:spPr bwMode="auto">
            <a:xfrm>
              <a:off x="6502765" y="1043763"/>
              <a:ext cx="669560" cy="669560"/>
            </a:xfrm>
            <a:prstGeom prst="pie">
              <a:avLst>
                <a:gd name="adj1" fmla="val 1845377"/>
                <a:gd name="adj2" fmla="val 26616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0" name="グループ化 359"/>
            <p:cNvGrpSpPr/>
            <p:nvPr/>
          </p:nvGrpSpPr>
          <p:grpSpPr>
            <a:xfrm>
              <a:off x="7030594" y="1111848"/>
              <a:ext cx="565347" cy="378826"/>
              <a:chOff x="7148930" y="1216445"/>
              <a:chExt cx="439647" cy="294597"/>
            </a:xfrm>
          </p:grpSpPr>
          <p:sp>
            <p:nvSpPr>
              <p:cNvPr id="370" name="正方形/長方形 369"/>
              <p:cNvSpPr/>
              <p:nvPr/>
            </p:nvSpPr>
            <p:spPr bwMode="auto">
              <a:xfrm>
                <a:off x="7148930" y="1451191"/>
                <a:ext cx="374661" cy="5985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1" name="グループ化 370"/>
              <p:cNvGrpSpPr/>
              <p:nvPr/>
            </p:nvGrpSpPr>
            <p:grpSpPr>
              <a:xfrm>
                <a:off x="7447174" y="1216445"/>
                <a:ext cx="141403" cy="218083"/>
                <a:chOff x="6050731" y="605517"/>
                <a:chExt cx="255988" cy="394804"/>
              </a:xfrm>
            </p:grpSpPr>
            <p:grpSp>
              <p:nvGrpSpPr>
                <p:cNvPr id="372" name="グループ化 371"/>
                <p:cNvGrpSpPr/>
                <p:nvPr/>
              </p:nvGrpSpPr>
              <p:grpSpPr>
                <a:xfrm>
                  <a:off x="6050731" y="605517"/>
                  <a:ext cx="148832" cy="394804"/>
                  <a:chOff x="6141416" y="558921"/>
                  <a:chExt cx="264585" cy="701862"/>
                </a:xfrm>
              </p:grpSpPr>
              <p:sp>
                <p:nvSpPr>
                  <p:cNvPr id="376" name="月 375"/>
                  <p:cNvSpPr/>
                  <p:nvPr/>
                </p:nvSpPr>
                <p:spPr bwMode="auto">
                  <a:xfrm rot="10800000">
                    <a:off x="6199262" y="878567"/>
                    <a:ext cx="206739" cy="382216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月 376"/>
                  <p:cNvSpPr/>
                  <p:nvPr/>
                </p:nvSpPr>
                <p:spPr bwMode="auto">
                  <a:xfrm>
                    <a:off x="6141416" y="558921"/>
                    <a:ext cx="206739" cy="382216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3" name="グループ化 372"/>
                <p:cNvGrpSpPr/>
                <p:nvPr/>
              </p:nvGrpSpPr>
              <p:grpSpPr>
                <a:xfrm>
                  <a:off x="6157887" y="605517"/>
                  <a:ext cx="148832" cy="394804"/>
                  <a:chOff x="6141416" y="558921"/>
                  <a:chExt cx="264585" cy="701862"/>
                </a:xfrm>
              </p:grpSpPr>
              <p:sp>
                <p:nvSpPr>
                  <p:cNvPr id="374" name="月 373"/>
                  <p:cNvSpPr/>
                  <p:nvPr/>
                </p:nvSpPr>
                <p:spPr bwMode="auto">
                  <a:xfrm rot="10800000">
                    <a:off x="6199262" y="878567"/>
                    <a:ext cx="206739" cy="382216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月 374"/>
                  <p:cNvSpPr/>
                  <p:nvPr/>
                </p:nvSpPr>
                <p:spPr bwMode="auto">
                  <a:xfrm>
                    <a:off x="6141416" y="558921"/>
                    <a:ext cx="206739" cy="382216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61" name="乗算記号 360"/>
            <p:cNvSpPr/>
            <p:nvPr/>
          </p:nvSpPr>
          <p:spPr>
            <a:xfrm>
              <a:off x="5987217" y="78223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62" name="グループ化 361"/>
            <p:cNvGrpSpPr/>
            <p:nvPr/>
          </p:nvGrpSpPr>
          <p:grpSpPr>
            <a:xfrm>
              <a:off x="6659539" y="1154431"/>
              <a:ext cx="169461" cy="170269"/>
              <a:chOff x="6698535" y="1154431"/>
              <a:chExt cx="169461" cy="170269"/>
            </a:xfrm>
          </p:grpSpPr>
          <p:sp>
            <p:nvSpPr>
              <p:cNvPr id="367" name="円/楕円 366"/>
              <p:cNvSpPr/>
              <p:nvPr/>
            </p:nvSpPr>
            <p:spPr bwMode="auto">
              <a:xfrm>
                <a:off x="6717961" y="1154431"/>
                <a:ext cx="135015" cy="17026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円/楕円 367"/>
              <p:cNvSpPr/>
              <p:nvPr/>
            </p:nvSpPr>
            <p:spPr bwMode="auto">
              <a:xfrm>
                <a:off x="6717961" y="1215607"/>
                <a:ext cx="67507" cy="6750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正方形/長方形 368"/>
              <p:cNvSpPr/>
              <p:nvPr/>
            </p:nvSpPr>
            <p:spPr bwMode="auto">
              <a:xfrm rot="20700000">
                <a:off x="6698535" y="1193964"/>
                <a:ext cx="169461" cy="2797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/>
            <p:cNvGrpSpPr/>
            <p:nvPr/>
          </p:nvGrpSpPr>
          <p:grpSpPr>
            <a:xfrm flipH="1">
              <a:off x="6853769" y="1154431"/>
              <a:ext cx="169461" cy="170269"/>
              <a:chOff x="6698535" y="1154431"/>
              <a:chExt cx="169461" cy="170269"/>
            </a:xfrm>
          </p:grpSpPr>
          <p:sp>
            <p:nvSpPr>
              <p:cNvPr id="364" name="円/楕円 363"/>
              <p:cNvSpPr/>
              <p:nvPr/>
            </p:nvSpPr>
            <p:spPr bwMode="auto">
              <a:xfrm>
                <a:off x="6717961" y="1154431"/>
                <a:ext cx="135015" cy="17026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364"/>
              <p:cNvSpPr/>
              <p:nvPr/>
            </p:nvSpPr>
            <p:spPr bwMode="auto">
              <a:xfrm>
                <a:off x="6783266" y="1215607"/>
                <a:ext cx="67507" cy="6750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/>
              <p:cNvSpPr/>
              <p:nvPr/>
            </p:nvSpPr>
            <p:spPr bwMode="auto">
              <a:xfrm rot="20700000">
                <a:off x="6698535" y="1193964"/>
                <a:ext cx="169461" cy="2797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5883160" y="716433"/>
            <a:ext cx="1832090" cy="1832086"/>
            <a:chOff x="5883160" y="716433"/>
            <a:chExt cx="1832090" cy="1832086"/>
          </a:xfrm>
        </p:grpSpPr>
        <p:grpSp>
          <p:nvGrpSpPr>
            <p:cNvPr id="381" name="グループ化 380"/>
            <p:cNvGrpSpPr/>
            <p:nvPr/>
          </p:nvGrpSpPr>
          <p:grpSpPr>
            <a:xfrm>
              <a:off x="6004721" y="851132"/>
              <a:ext cx="1562519" cy="1562519"/>
              <a:chOff x="3291812" y="3140968"/>
              <a:chExt cx="720080" cy="720080"/>
            </a:xfrm>
          </p:grpSpPr>
          <p:sp>
            <p:nvSpPr>
              <p:cNvPr id="500" name="ドーナツ 499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ドーナツ 50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2" name="フリーフォーム 381"/>
            <p:cNvSpPr/>
            <p:nvPr/>
          </p:nvSpPr>
          <p:spPr>
            <a:xfrm>
              <a:off x="6501531" y="1313264"/>
              <a:ext cx="940694" cy="622125"/>
            </a:xfrm>
            <a:custGeom>
              <a:avLst/>
              <a:gdLst>
                <a:gd name="connsiteX0" fmla="*/ 0 w 1076325"/>
                <a:gd name="connsiteY0" fmla="*/ 1100137 h 1100137"/>
                <a:gd name="connsiteX1" fmla="*/ 0 w 1076325"/>
                <a:gd name="connsiteY1" fmla="*/ 881062 h 1100137"/>
                <a:gd name="connsiteX2" fmla="*/ 223838 w 1076325"/>
                <a:gd name="connsiteY2" fmla="*/ 881062 h 1100137"/>
                <a:gd name="connsiteX3" fmla="*/ 223838 w 1076325"/>
                <a:gd name="connsiteY3" fmla="*/ 657225 h 1100137"/>
                <a:gd name="connsiteX4" fmla="*/ 433388 w 1076325"/>
                <a:gd name="connsiteY4" fmla="*/ 657225 h 1100137"/>
                <a:gd name="connsiteX5" fmla="*/ 433388 w 1076325"/>
                <a:gd name="connsiteY5" fmla="*/ 447675 h 1100137"/>
                <a:gd name="connsiteX6" fmla="*/ 652463 w 1076325"/>
                <a:gd name="connsiteY6" fmla="*/ 447675 h 1100137"/>
                <a:gd name="connsiteX7" fmla="*/ 652463 w 1076325"/>
                <a:gd name="connsiteY7" fmla="*/ 219075 h 1100137"/>
                <a:gd name="connsiteX8" fmla="*/ 866775 w 1076325"/>
                <a:gd name="connsiteY8" fmla="*/ 219075 h 1100137"/>
                <a:gd name="connsiteX9" fmla="*/ 866775 w 1076325"/>
                <a:gd name="connsiteY9" fmla="*/ 0 h 1100137"/>
                <a:gd name="connsiteX10" fmla="*/ 1076325 w 1076325"/>
                <a:gd name="connsiteY10" fmla="*/ 0 h 1100137"/>
                <a:gd name="connsiteX11" fmla="*/ 1076325 w 1076325"/>
                <a:gd name="connsiteY11" fmla="*/ 1095375 h 1100137"/>
                <a:gd name="connsiteX12" fmla="*/ 0 w 1076325"/>
                <a:gd name="connsiteY12" fmla="*/ 1100137 h 110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25" h="1100137">
                  <a:moveTo>
                    <a:pt x="0" y="1100137"/>
                  </a:moveTo>
                  <a:lnTo>
                    <a:pt x="0" y="881062"/>
                  </a:lnTo>
                  <a:lnTo>
                    <a:pt x="223838" y="881062"/>
                  </a:lnTo>
                  <a:lnTo>
                    <a:pt x="223838" y="657225"/>
                  </a:lnTo>
                  <a:lnTo>
                    <a:pt x="433388" y="657225"/>
                  </a:lnTo>
                  <a:lnTo>
                    <a:pt x="433388" y="447675"/>
                  </a:lnTo>
                  <a:lnTo>
                    <a:pt x="652463" y="447675"/>
                  </a:lnTo>
                  <a:lnTo>
                    <a:pt x="652463" y="219075"/>
                  </a:lnTo>
                  <a:lnTo>
                    <a:pt x="866775" y="219075"/>
                  </a:lnTo>
                  <a:lnTo>
                    <a:pt x="866775" y="0"/>
                  </a:lnTo>
                  <a:lnTo>
                    <a:pt x="1076325" y="0"/>
                  </a:lnTo>
                  <a:lnTo>
                    <a:pt x="1076325" y="1095375"/>
                  </a:lnTo>
                  <a:lnTo>
                    <a:pt x="0" y="11001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3" name="グループ化 382"/>
            <p:cNvGrpSpPr/>
            <p:nvPr/>
          </p:nvGrpSpPr>
          <p:grpSpPr>
            <a:xfrm rot="20709053" flipH="1">
              <a:off x="6402305" y="780828"/>
              <a:ext cx="775650" cy="792236"/>
              <a:chOff x="343753" y="1395097"/>
              <a:chExt cx="1269841" cy="1296996"/>
            </a:xfrm>
            <a:solidFill>
              <a:srgbClr val="0070C0"/>
            </a:solidFill>
          </p:grpSpPr>
          <p:sp>
            <p:nvSpPr>
              <p:cNvPr id="385" name="角丸四角形 384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角丸四角形 385"/>
              <p:cNvSpPr/>
              <p:nvPr/>
            </p:nvSpPr>
            <p:spPr>
              <a:xfrm rot="1065130">
                <a:off x="1253574" y="2208021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7" name="グループ化 386"/>
              <p:cNvGrpSpPr/>
              <p:nvPr/>
            </p:nvGrpSpPr>
            <p:grpSpPr>
              <a:xfrm rot="21119005">
                <a:off x="343753" y="2290420"/>
                <a:ext cx="798723" cy="170724"/>
                <a:chOff x="288760" y="2276715"/>
                <a:chExt cx="798723" cy="170724"/>
              </a:xfrm>
              <a:grpFill/>
            </p:grpSpPr>
            <p:sp>
              <p:nvSpPr>
                <p:cNvPr id="498" name="角丸四角形 497"/>
                <p:cNvSpPr/>
                <p:nvPr/>
              </p:nvSpPr>
              <p:spPr>
                <a:xfrm rot="3376199">
                  <a:off x="770379" y="2130336"/>
                  <a:ext cx="150135" cy="48407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9" name="角丸四角形 498"/>
                <p:cNvSpPr/>
                <p:nvPr/>
              </p:nvSpPr>
              <p:spPr>
                <a:xfrm rot="7394019">
                  <a:off x="455729" y="2109746"/>
                  <a:ext cx="150136" cy="4840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円/楕円 387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角丸四角形 388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0" name="グループ化 389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496" name="角丸四角形 495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角丸四角形 496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/>
              <p:cNvGrpSpPr/>
              <p:nvPr/>
            </p:nvGrpSpPr>
            <p:grpSpPr>
              <a:xfrm rot="10296130">
                <a:off x="872741" y="1544033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392" name="角丸四角形 391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4" name="乗算記号 383"/>
            <p:cNvSpPr/>
            <p:nvPr/>
          </p:nvSpPr>
          <p:spPr>
            <a:xfrm>
              <a:off x="5883160" y="716433"/>
              <a:ext cx="1832090" cy="1832086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859944" y="790695"/>
            <a:ext cx="1683566" cy="1683562"/>
            <a:chOff x="7859944" y="790695"/>
            <a:chExt cx="1683566" cy="1683562"/>
          </a:xfrm>
        </p:grpSpPr>
        <p:grpSp>
          <p:nvGrpSpPr>
            <p:cNvPr id="508" name="グループ化 507"/>
            <p:cNvGrpSpPr/>
            <p:nvPr/>
          </p:nvGrpSpPr>
          <p:grpSpPr>
            <a:xfrm>
              <a:off x="7904959" y="851132"/>
              <a:ext cx="1562519" cy="1562519"/>
              <a:chOff x="3291812" y="3140968"/>
              <a:chExt cx="720080" cy="720080"/>
            </a:xfrm>
          </p:grpSpPr>
          <p:sp>
            <p:nvSpPr>
              <p:cNvPr id="525" name="ドーナツ 52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ドーナツ 52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9" name="フリーフォーム 508"/>
            <p:cNvSpPr/>
            <p:nvPr/>
          </p:nvSpPr>
          <p:spPr>
            <a:xfrm>
              <a:off x="8276351" y="1342134"/>
              <a:ext cx="940694" cy="722296"/>
            </a:xfrm>
            <a:custGeom>
              <a:avLst/>
              <a:gdLst>
                <a:gd name="connsiteX0" fmla="*/ 0 w 1076325"/>
                <a:gd name="connsiteY0" fmla="*/ 1100137 h 1100137"/>
                <a:gd name="connsiteX1" fmla="*/ 0 w 1076325"/>
                <a:gd name="connsiteY1" fmla="*/ 881062 h 1100137"/>
                <a:gd name="connsiteX2" fmla="*/ 223838 w 1076325"/>
                <a:gd name="connsiteY2" fmla="*/ 881062 h 1100137"/>
                <a:gd name="connsiteX3" fmla="*/ 223838 w 1076325"/>
                <a:gd name="connsiteY3" fmla="*/ 657225 h 1100137"/>
                <a:gd name="connsiteX4" fmla="*/ 433388 w 1076325"/>
                <a:gd name="connsiteY4" fmla="*/ 657225 h 1100137"/>
                <a:gd name="connsiteX5" fmla="*/ 433388 w 1076325"/>
                <a:gd name="connsiteY5" fmla="*/ 447675 h 1100137"/>
                <a:gd name="connsiteX6" fmla="*/ 652463 w 1076325"/>
                <a:gd name="connsiteY6" fmla="*/ 447675 h 1100137"/>
                <a:gd name="connsiteX7" fmla="*/ 652463 w 1076325"/>
                <a:gd name="connsiteY7" fmla="*/ 219075 h 1100137"/>
                <a:gd name="connsiteX8" fmla="*/ 866775 w 1076325"/>
                <a:gd name="connsiteY8" fmla="*/ 219075 h 1100137"/>
                <a:gd name="connsiteX9" fmla="*/ 866775 w 1076325"/>
                <a:gd name="connsiteY9" fmla="*/ 0 h 1100137"/>
                <a:gd name="connsiteX10" fmla="*/ 1076325 w 1076325"/>
                <a:gd name="connsiteY10" fmla="*/ 0 h 1100137"/>
                <a:gd name="connsiteX11" fmla="*/ 1076325 w 1076325"/>
                <a:gd name="connsiteY11" fmla="*/ 1095375 h 1100137"/>
                <a:gd name="connsiteX12" fmla="*/ 0 w 1076325"/>
                <a:gd name="connsiteY12" fmla="*/ 1100137 h 110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25" h="1100137">
                  <a:moveTo>
                    <a:pt x="0" y="1100137"/>
                  </a:moveTo>
                  <a:lnTo>
                    <a:pt x="0" y="881062"/>
                  </a:lnTo>
                  <a:lnTo>
                    <a:pt x="223838" y="881062"/>
                  </a:lnTo>
                  <a:lnTo>
                    <a:pt x="223838" y="657225"/>
                  </a:lnTo>
                  <a:lnTo>
                    <a:pt x="433388" y="657225"/>
                  </a:lnTo>
                  <a:lnTo>
                    <a:pt x="433388" y="447675"/>
                  </a:lnTo>
                  <a:lnTo>
                    <a:pt x="652463" y="447675"/>
                  </a:lnTo>
                  <a:lnTo>
                    <a:pt x="652463" y="219075"/>
                  </a:lnTo>
                  <a:lnTo>
                    <a:pt x="866775" y="219075"/>
                  </a:lnTo>
                  <a:lnTo>
                    <a:pt x="866775" y="0"/>
                  </a:lnTo>
                  <a:lnTo>
                    <a:pt x="1076325" y="0"/>
                  </a:lnTo>
                  <a:lnTo>
                    <a:pt x="1076325" y="1095375"/>
                  </a:lnTo>
                  <a:lnTo>
                    <a:pt x="0" y="11001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0" name="グループ化 509"/>
            <p:cNvGrpSpPr/>
            <p:nvPr/>
          </p:nvGrpSpPr>
          <p:grpSpPr>
            <a:xfrm rot="900000" flipH="1">
              <a:off x="8235709" y="1126668"/>
              <a:ext cx="389371" cy="792236"/>
              <a:chOff x="976143" y="1395097"/>
              <a:chExt cx="637451" cy="1296996"/>
            </a:xfrm>
            <a:solidFill>
              <a:srgbClr val="0070C0"/>
            </a:solidFill>
          </p:grpSpPr>
          <p:sp>
            <p:nvSpPr>
              <p:cNvPr id="512" name="角丸四角形 511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角丸四角形 512"/>
              <p:cNvSpPr/>
              <p:nvPr/>
            </p:nvSpPr>
            <p:spPr>
              <a:xfrm rot="1065130">
                <a:off x="1253574" y="2208021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円/楕円 514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角丸四角形 515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7" name="グループ化 516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521" name="角丸四角形 520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角丸四角形 521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1" name="乗算記号 510"/>
            <p:cNvSpPr/>
            <p:nvPr/>
          </p:nvSpPr>
          <p:spPr>
            <a:xfrm>
              <a:off x="7859944" y="79069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27" name="グループ化 526"/>
            <p:cNvGrpSpPr/>
            <p:nvPr/>
          </p:nvGrpSpPr>
          <p:grpSpPr>
            <a:xfrm rot="900000" flipH="1">
              <a:off x="8618645" y="841082"/>
              <a:ext cx="389371" cy="792236"/>
              <a:chOff x="976143" y="1395097"/>
              <a:chExt cx="637451" cy="1296996"/>
            </a:xfrm>
            <a:solidFill>
              <a:srgbClr val="0070C0"/>
            </a:solidFill>
          </p:grpSpPr>
          <p:sp>
            <p:nvSpPr>
              <p:cNvPr id="528" name="角丸四角形 527"/>
              <p:cNvSpPr/>
              <p:nvPr/>
            </p:nvSpPr>
            <p:spPr>
              <a:xfrm rot="16014899">
                <a:off x="1143111" y="2042352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角丸四角形 528"/>
              <p:cNvSpPr/>
              <p:nvPr/>
            </p:nvSpPr>
            <p:spPr>
              <a:xfrm rot="1065130">
                <a:off x="1253574" y="2208021"/>
                <a:ext cx="150135" cy="4840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円/楕円 529"/>
              <p:cNvSpPr/>
              <p:nvPr/>
            </p:nvSpPr>
            <p:spPr>
              <a:xfrm>
                <a:off x="1209039" y="1395097"/>
                <a:ext cx="356718" cy="3567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角丸四角形 530"/>
              <p:cNvSpPr/>
              <p:nvPr/>
            </p:nvSpPr>
            <p:spPr>
              <a:xfrm rot="1800000">
                <a:off x="1027539" y="1680834"/>
                <a:ext cx="288032" cy="7160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2" name="グループ化 531"/>
              <p:cNvGrpSpPr/>
              <p:nvPr/>
            </p:nvGrpSpPr>
            <p:grpSpPr>
              <a:xfrm rot="1529178">
                <a:off x="1336960" y="1765802"/>
                <a:ext cx="276634" cy="390659"/>
                <a:chOff x="1309699" y="1774632"/>
                <a:chExt cx="276634" cy="390659"/>
              </a:xfrm>
              <a:grpFill/>
            </p:grpSpPr>
            <p:sp>
              <p:nvSpPr>
                <p:cNvPr id="533" name="角丸四角形 532"/>
                <p:cNvSpPr/>
                <p:nvPr/>
              </p:nvSpPr>
              <p:spPr>
                <a:xfrm rot="1800000">
                  <a:off x="1470647" y="1774632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>
                <a:xfrm rot="18900000">
                  <a:off x="1309699" y="1792290"/>
                  <a:ext cx="115686" cy="37300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02" name="グループ化 501"/>
          <p:cNvGrpSpPr/>
          <p:nvPr/>
        </p:nvGrpSpPr>
        <p:grpSpPr>
          <a:xfrm>
            <a:off x="5988115" y="4670763"/>
            <a:ext cx="1683566" cy="1683562"/>
            <a:chOff x="6253957" y="4212230"/>
            <a:chExt cx="1683566" cy="1683562"/>
          </a:xfrm>
        </p:grpSpPr>
        <p:grpSp>
          <p:nvGrpSpPr>
            <p:cNvPr id="504" name="グループ化 503"/>
            <p:cNvGrpSpPr/>
            <p:nvPr/>
          </p:nvGrpSpPr>
          <p:grpSpPr>
            <a:xfrm>
              <a:off x="6314481" y="4272752"/>
              <a:ext cx="1562519" cy="1562519"/>
              <a:chOff x="5791921" y="4622936"/>
              <a:chExt cx="1562519" cy="1562519"/>
            </a:xfrm>
          </p:grpSpPr>
          <p:sp>
            <p:nvSpPr>
              <p:cNvPr id="551" name="ドーナツ 550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ドーナツ 551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6687116" y="4384204"/>
              <a:ext cx="889645" cy="1289777"/>
              <a:chOff x="8248741" y="4441833"/>
              <a:chExt cx="889645" cy="1289777"/>
            </a:xfrm>
          </p:grpSpPr>
          <p:sp>
            <p:nvSpPr>
              <p:cNvPr id="519" name="星 16 518"/>
              <p:cNvSpPr/>
              <p:nvPr/>
            </p:nvSpPr>
            <p:spPr bwMode="auto">
              <a:xfrm>
                <a:off x="8248741" y="5503972"/>
                <a:ext cx="565789" cy="227638"/>
              </a:xfrm>
              <a:prstGeom prst="star16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0" name="グループ化 519"/>
              <p:cNvGrpSpPr/>
              <p:nvPr/>
            </p:nvGrpSpPr>
            <p:grpSpPr>
              <a:xfrm>
                <a:off x="8373084" y="4441833"/>
                <a:ext cx="577384" cy="1197479"/>
                <a:chOff x="5467860" y="4039458"/>
                <a:chExt cx="577384" cy="1197479"/>
              </a:xfrm>
            </p:grpSpPr>
            <p:sp>
              <p:nvSpPr>
                <p:cNvPr id="542" name="片側の 2 つの角を丸めた四角形 541"/>
                <p:cNvSpPr/>
                <p:nvPr/>
              </p:nvSpPr>
              <p:spPr bwMode="auto">
                <a:xfrm rot="21574462">
                  <a:off x="5524382" y="4991445"/>
                  <a:ext cx="161300" cy="196523"/>
                </a:xfrm>
                <a:prstGeom prst="round2Same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片側の 2 つの角を丸めた四角形 542"/>
                <p:cNvSpPr/>
                <p:nvPr/>
              </p:nvSpPr>
              <p:spPr bwMode="auto">
                <a:xfrm rot="21574462">
                  <a:off x="5523022" y="5113773"/>
                  <a:ext cx="250997" cy="123164"/>
                </a:xfrm>
                <a:prstGeom prst="round2SameRect">
                  <a:avLst>
                    <a:gd name="adj1" fmla="val 50000"/>
                    <a:gd name="adj2" fmla="val 27264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4" name="グループ化 543"/>
                <p:cNvGrpSpPr/>
                <p:nvPr/>
              </p:nvGrpSpPr>
              <p:grpSpPr>
                <a:xfrm rot="20700000">
                  <a:off x="5467860" y="4039458"/>
                  <a:ext cx="577384" cy="1075994"/>
                  <a:chOff x="848224" y="1395097"/>
                  <a:chExt cx="765370" cy="1426318"/>
                </a:xfrm>
                <a:solidFill>
                  <a:srgbClr val="0070C0"/>
                </a:solidFill>
              </p:grpSpPr>
              <p:sp>
                <p:nvSpPr>
                  <p:cNvPr id="545" name="角丸四角形 544"/>
                  <p:cNvSpPr/>
                  <p:nvPr/>
                </p:nvSpPr>
                <p:spPr>
                  <a:xfrm rot="900000">
                    <a:off x="848224" y="2125265"/>
                    <a:ext cx="150135" cy="6961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6" name="円/楕円 545"/>
                  <p:cNvSpPr/>
                  <p:nvPr/>
                </p:nvSpPr>
                <p:spPr>
                  <a:xfrm>
                    <a:off x="1209039" y="1395097"/>
                    <a:ext cx="356718" cy="3567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角丸四角形 546"/>
                  <p:cNvSpPr/>
                  <p:nvPr/>
                </p:nvSpPr>
                <p:spPr>
                  <a:xfrm rot="1800000">
                    <a:off x="1027539" y="1680834"/>
                    <a:ext cx="288032" cy="71600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8" name="グループ化 547"/>
                  <p:cNvGrpSpPr/>
                  <p:nvPr/>
                </p:nvGrpSpPr>
                <p:grpSpPr>
                  <a:xfrm rot="1529178">
                    <a:off x="1336960" y="1765802"/>
                    <a:ext cx="276634" cy="390659"/>
                    <a:chOff x="1309699" y="1774632"/>
                    <a:chExt cx="276634" cy="390659"/>
                  </a:xfrm>
                  <a:grpFill/>
                </p:grpSpPr>
                <p:sp>
                  <p:nvSpPr>
                    <p:cNvPr id="549" name="角丸四角形 548"/>
                    <p:cNvSpPr/>
                    <p:nvPr/>
                  </p:nvSpPr>
                  <p:spPr>
                    <a:xfrm rot="1800000">
                      <a:off x="1470647" y="1774632"/>
                      <a:ext cx="115686" cy="3730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0" name="角丸四角形 549"/>
                    <p:cNvSpPr/>
                    <p:nvPr/>
                  </p:nvSpPr>
                  <p:spPr>
                    <a:xfrm rot="18900000">
                      <a:off x="1309699" y="1792290"/>
                      <a:ext cx="115686" cy="3730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23" name="グループ化 522"/>
              <p:cNvGrpSpPr/>
              <p:nvPr/>
            </p:nvGrpSpPr>
            <p:grpSpPr>
              <a:xfrm rot="20700000">
                <a:off x="8340748" y="4630147"/>
                <a:ext cx="324789" cy="281387"/>
                <a:chOff x="8298524" y="4636537"/>
                <a:chExt cx="324789" cy="281387"/>
              </a:xfrm>
            </p:grpSpPr>
            <p:sp>
              <p:nvSpPr>
                <p:cNvPr id="540" name="角丸四角形 539"/>
                <p:cNvSpPr/>
                <p:nvPr/>
              </p:nvSpPr>
              <p:spPr>
                <a:xfrm rot="12600000">
                  <a:off x="8298524" y="4636537"/>
                  <a:ext cx="87272" cy="2813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角丸四角形 540"/>
                <p:cNvSpPr/>
                <p:nvPr/>
              </p:nvSpPr>
              <p:spPr>
                <a:xfrm rot="6696130">
                  <a:off x="8438984" y="4583036"/>
                  <a:ext cx="87272" cy="2813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 rot="1800000">
                <a:off x="8440911" y="5189865"/>
                <a:ext cx="697475" cy="267934"/>
                <a:chOff x="8504300" y="5054030"/>
                <a:chExt cx="697475" cy="267934"/>
              </a:xfrm>
            </p:grpSpPr>
            <p:grpSp>
              <p:nvGrpSpPr>
                <p:cNvPr id="535" name="グループ化 534"/>
                <p:cNvGrpSpPr/>
                <p:nvPr/>
              </p:nvGrpSpPr>
              <p:grpSpPr>
                <a:xfrm rot="18187372">
                  <a:off x="8953530" y="5073720"/>
                  <a:ext cx="250997" cy="245492"/>
                  <a:chOff x="8580646" y="5546220"/>
                  <a:chExt cx="250997" cy="245492"/>
                </a:xfrm>
              </p:grpSpPr>
              <p:sp>
                <p:nvSpPr>
                  <p:cNvPr id="538" name="片側の 2 つの角を丸めた四角形 537"/>
                  <p:cNvSpPr/>
                  <p:nvPr/>
                </p:nvSpPr>
                <p:spPr bwMode="auto">
                  <a:xfrm rot="21574462">
                    <a:off x="8582006" y="5546220"/>
                    <a:ext cx="161300" cy="19652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片側の 2 つの角を丸めた四角形 538"/>
                  <p:cNvSpPr/>
                  <p:nvPr/>
                </p:nvSpPr>
                <p:spPr bwMode="auto">
                  <a:xfrm rot="21574462">
                    <a:off x="8580646" y="5668548"/>
                    <a:ext cx="250997" cy="123164"/>
                  </a:xfrm>
                  <a:prstGeom prst="round2SameRect">
                    <a:avLst>
                      <a:gd name="adj1" fmla="val 50000"/>
                      <a:gd name="adj2" fmla="val 27264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6" name="角丸四角形 535"/>
                <p:cNvSpPr/>
                <p:nvPr/>
              </p:nvSpPr>
              <p:spPr>
                <a:xfrm rot="15114899">
                  <a:off x="8630259" y="4928071"/>
                  <a:ext cx="113260" cy="3651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角丸四角形 536"/>
                <p:cNvSpPr/>
                <p:nvPr/>
              </p:nvSpPr>
              <p:spPr>
                <a:xfrm rot="18085165">
                  <a:off x="8856029" y="4954289"/>
                  <a:ext cx="113260" cy="3651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8" name="乗算記号 517"/>
            <p:cNvSpPr/>
            <p:nvPr/>
          </p:nvSpPr>
          <p:spPr>
            <a:xfrm>
              <a:off x="6253957" y="42122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" name="グループ化 552"/>
          <p:cNvGrpSpPr/>
          <p:nvPr/>
        </p:nvGrpSpPr>
        <p:grpSpPr>
          <a:xfrm>
            <a:off x="362490" y="773705"/>
            <a:ext cx="1683566" cy="1683562"/>
            <a:chOff x="4412457" y="4212230"/>
            <a:chExt cx="1683566" cy="1683562"/>
          </a:xfrm>
        </p:grpSpPr>
        <p:grpSp>
          <p:nvGrpSpPr>
            <p:cNvPr id="554" name="グループ化 553"/>
            <p:cNvGrpSpPr/>
            <p:nvPr/>
          </p:nvGrpSpPr>
          <p:grpSpPr>
            <a:xfrm>
              <a:off x="4472981" y="4272752"/>
              <a:ext cx="1562519" cy="1562519"/>
              <a:chOff x="5791921" y="4622936"/>
              <a:chExt cx="1562519" cy="1562519"/>
            </a:xfrm>
          </p:grpSpPr>
          <p:sp>
            <p:nvSpPr>
              <p:cNvPr id="566" name="ドーナツ 565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ドーナツ 566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>
              <a:off x="4718670" y="4573424"/>
              <a:ext cx="920236" cy="916530"/>
              <a:chOff x="4506848" y="3742291"/>
              <a:chExt cx="1768801" cy="1761681"/>
            </a:xfrm>
          </p:grpSpPr>
          <p:sp>
            <p:nvSpPr>
              <p:cNvPr id="557" name="星 12 556"/>
              <p:cNvSpPr/>
              <p:nvPr/>
            </p:nvSpPr>
            <p:spPr bwMode="auto">
              <a:xfrm>
                <a:off x="4506848" y="4916235"/>
                <a:ext cx="1535647" cy="587737"/>
              </a:xfrm>
              <a:prstGeom prst="star12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台形 557"/>
              <p:cNvSpPr/>
              <p:nvPr/>
            </p:nvSpPr>
            <p:spPr bwMode="auto">
              <a:xfrm rot="10800000">
                <a:off x="5701633" y="3766598"/>
                <a:ext cx="516984" cy="880340"/>
              </a:xfrm>
              <a:prstGeom prst="trapezoid">
                <a:avLst>
                  <a:gd name="adj" fmla="val 20465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9" name="グループ化 558"/>
              <p:cNvGrpSpPr/>
              <p:nvPr/>
            </p:nvGrpSpPr>
            <p:grpSpPr>
              <a:xfrm>
                <a:off x="5644603" y="4509496"/>
                <a:ext cx="631046" cy="486046"/>
                <a:chOff x="5613557" y="4599312"/>
                <a:chExt cx="810091" cy="623953"/>
              </a:xfrm>
              <a:solidFill>
                <a:srgbClr val="CC6600"/>
              </a:solidFill>
            </p:grpSpPr>
            <p:sp>
              <p:nvSpPr>
                <p:cNvPr id="564" name="フローチャート : 論理積ゲート 563"/>
                <p:cNvSpPr/>
                <p:nvPr/>
              </p:nvSpPr>
              <p:spPr bwMode="auto">
                <a:xfrm rot="16200000">
                  <a:off x="5738441" y="4474428"/>
                  <a:ext cx="560322" cy="810090"/>
                </a:xfrm>
                <a:prstGeom prst="flowChartDelay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ローチャート : 論理積ゲート 564"/>
                <p:cNvSpPr/>
                <p:nvPr/>
              </p:nvSpPr>
              <p:spPr bwMode="auto">
                <a:xfrm rot="16200000" flipH="1">
                  <a:off x="5980391" y="4780008"/>
                  <a:ext cx="76424" cy="810090"/>
                </a:xfrm>
                <a:prstGeom prst="flowChartDelay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0" name="グループ化 559"/>
              <p:cNvGrpSpPr/>
              <p:nvPr/>
            </p:nvGrpSpPr>
            <p:grpSpPr>
              <a:xfrm>
                <a:off x="4869626" y="3742291"/>
                <a:ext cx="810091" cy="1480974"/>
                <a:chOff x="4699157" y="3742291"/>
                <a:chExt cx="810091" cy="1480974"/>
              </a:xfrm>
              <a:solidFill>
                <a:srgbClr val="CC6600"/>
              </a:solidFill>
            </p:grpSpPr>
            <p:sp>
              <p:nvSpPr>
                <p:cNvPr id="561" name="台形 560"/>
                <p:cNvSpPr/>
                <p:nvPr/>
              </p:nvSpPr>
              <p:spPr bwMode="auto">
                <a:xfrm>
                  <a:off x="4789167" y="3742291"/>
                  <a:ext cx="630070" cy="1072908"/>
                </a:xfrm>
                <a:prstGeom prst="trapezoid">
                  <a:avLst>
                    <a:gd name="adj" fmla="val 20465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ローチャート : 論理積ゲート 561"/>
                <p:cNvSpPr/>
                <p:nvPr/>
              </p:nvSpPr>
              <p:spPr bwMode="auto">
                <a:xfrm rot="16200000">
                  <a:off x="4824041" y="4474428"/>
                  <a:ext cx="560322" cy="810090"/>
                </a:xfrm>
                <a:prstGeom prst="flowChartDelay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ローチャート : 論理積ゲート 562"/>
                <p:cNvSpPr/>
                <p:nvPr/>
              </p:nvSpPr>
              <p:spPr bwMode="auto">
                <a:xfrm rot="16200000" flipH="1">
                  <a:off x="5065991" y="4780008"/>
                  <a:ext cx="76424" cy="810090"/>
                </a:xfrm>
                <a:prstGeom prst="flowChartDelay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6" name="乗算記号 555"/>
            <p:cNvSpPr/>
            <p:nvPr/>
          </p:nvSpPr>
          <p:spPr>
            <a:xfrm>
              <a:off x="4412457" y="42122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68" name="グループ化 567"/>
          <p:cNvGrpSpPr/>
          <p:nvPr/>
        </p:nvGrpSpPr>
        <p:grpSpPr>
          <a:xfrm>
            <a:off x="4039373" y="742399"/>
            <a:ext cx="1780452" cy="1780448"/>
            <a:chOff x="3675468" y="4152136"/>
            <a:chExt cx="1780452" cy="1780448"/>
          </a:xfrm>
        </p:grpSpPr>
        <p:grpSp>
          <p:nvGrpSpPr>
            <p:cNvPr id="569" name="グループ化 568"/>
            <p:cNvGrpSpPr/>
            <p:nvPr/>
          </p:nvGrpSpPr>
          <p:grpSpPr>
            <a:xfrm>
              <a:off x="3784435" y="4261101"/>
              <a:ext cx="1562519" cy="1562519"/>
              <a:chOff x="5791921" y="4622936"/>
              <a:chExt cx="1562519" cy="1562519"/>
            </a:xfrm>
          </p:grpSpPr>
          <p:sp>
            <p:nvSpPr>
              <p:cNvPr id="607" name="ドーナツ 606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ドーナツ 607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70" name="グループ化 569"/>
            <p:cNvGrpSpPr/>
            <p:nvPr/>
          </p:nvGrpSpPr>
          <p:grpSpPr>
            <a:xfrm>
              <a:off x="4044511" y="4541520"/>
              <a:ext cx="1043938" cy="1011842"/>
              <a:chOff x="5279479" y="4270692"/>
              <a:chExt cx="2167621" cy="2100978"/>
            </a:xfrm>
          </p:grpSpPr>
          <p:grpSp>
            <p:nvGrpSpPr>
              <p:cNvPr id="572" name="グループ化 571"/>
              <p:cNvGrpSpPr/>
              <p:nvPr/>
            </p:nvGrpSpPr>
            <p:grpSpPr>
              <a:xfrm>
                <a:off x="5279479" y="4316716"/>
                <a:ext cx="1438181" cy="2054954"/>
                <a:chOff x="8712838" y="4316716"/>
                <a:chExt cx="1438181" cy="2054954"/>
              </a:xfrm>
            </p:grpSpPr>
            <p:grpSp>
              <p:nvGrpSpPr>
                <p:cNvPr id="589" name="グループ化 588"/>
                <p:cNvGrpSpPr/>
                <p:nvPr/>
              </p:nvGrpSpPr>
              <p:grpSpPr>
                <a:xfrm>
                  <a:off x="8712838" y="4316716"/>
                  <a:ext cx="1438181" cy="2054954"/>
                  <a:chOff x="8712838" y="4316716"/>
                  <a:chExt cx="1438181" cy="2054954"/>
                </a:xfrm>
              </p:grpSpPr>
              <p:sp>
                <p:nvSpPr>
                  <p:cNvPr id="591" name="円/楕円 590"/>
                  <p:cNvSpPr/>
                  <p:nvPr/>
                </p:nvSpPr>
                <p:spPr bwMode="auto">
                  <a:xfrm flipH="1">
                    <a:off x="8875912" y="4377595"/>
                    <a:ext cx="610390" cy="91958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2" name="グループ化 591"/>
                  <p:cNvGrpSpPr/>
                  <p:nvPr/>
                </p:nvGrpSpPr>
                <p:grpSpPr>
                  <a:xfrm rot="6706451">
                    <a:off x="9356388" y="5469663"/>
                    <a:ext cx="508835" cy="1080426"/>
                    <a:chOff x="4604631" y="2843037"/>
                    <a:chExt cx="508835" cy="1080426"/>
                  </a:xfrm>
                  <a:solidFill>
                    <a:schemeClr val="tx1"/>
                  </a:solidFill>
                </p:grpSpPr>
                <p:sp>
                  <p:nvSpPr>
                    <p:cNvPr id="599" name="角丸四角形 598"/>
                    <p:cNvSpPr/>
                    <p:nvPr/>
                  </p:nvSpPr>
                  <p:spPr bwMode="auto">
                    <a:xfrm rot="16352623">
                      <a:off x="4523485" y="3560145"/>
                      <a:ext cx="628264" cy="9837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grpSp>
                  <p:nvGrpSpPr>
                    <p:cNvPr id="600" name="グループ化 599"/>
                    <p:cNvGrpSpPr/>
                    <p:nvPr/>
                  </p:nvGrpSpPr>
                  <p:grpSpPr>
                    <a:xfrm rot="900000">
                      <a:off x="4604631" y="2843037"/>
                      <a:ext cx="508835" cy="547184"/>
                      <a:chOff x="5046286" y="3282909"/>
                      <a:chExt cx="508835" cy="547184"/>
                    </a:xfrm>
                    <a:grpFill/>
                  </p:grpSpPr>
                  <p:sp>
                    <p:nvSpPr>
                      <p:cNvPr id="601" name="角丸四角形 600"/>
                      <p:cNvSpPr/>
                      <p:nvPr/>
                    </p:nvSpPr>
                    <p:spPr bwMode="auto">
                      <a:xfrm>
                        <a:off x="5206362" y="3507581"/>
                        <a:ext cx="268132" cy="3225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602" name="角丸四角形 601"/>
                      <p:cNvSpPr/>
                      <p:nvPr/>
                    </p:nvSpPr>
                    <p:spPr bwMode="auto">
                      <a:xfrm rot="18452988">
                        <a:off x="5129288" y="3528299"/>
                        <a:ext cx="101783" cy="2677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603" name="角丸四角形 602"/>
                      <p:cNvSpPr/>
                      <p:nvPr/>
                    </p:nvSpPr>
                    <p:spPr bwMode="auto">
                      <a:xfrm>
                        <a:off x="5303992" y="3282909"/>
                        <a:ext cx="72869" cy="3177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604" name="角丸四角形 603"/>
                      <p:cNvSpPr/>
                      <p:nvPr/>
                    </p:nvSpPr>
                    <p:spPr bwMode="auto">
                      <a:xfrm rot="20390620">
                        <a:off x="5186313" y="3335452"/>
                        <a:ext cx="72869" cy="30078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605" name="角丸四角形 604"/>
                      <p:cNvSpPr/>
                      <p:nvPr/>
                    </p:nvSpPr>
                    <p:spPr bwMode="auto">
                      <a:xfrm rot="900000">
                        <a:off x="5413791" y="3341411"/>
                        <a:ext cx="72869" cy="29495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606" name="角丸四角形 605"/>
                      <p:cNvSpPr/>
                      <p:nvPr/>
                    </p:nvSpPr>
                    <p:spPr bwMode="auto">
                      <a:xfrm rot="2588224">
                        <a:off x="5492057" y="3475798"/>
                        <a:ext cx="63064" cy="23386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  <a:ex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</p:grpSp>
              </p:grpSp>
              <p:sp>
                <p:nvSpPr>
                  <p:cNvPr id="593" name="片側の 2 つの角を丸めた四角形 592"/>
                  <p:cNvSpPr/>
                  <p:nvPr/>
                </p:nvSpPr>
                <p:spPr>
                  <a:xfrm flipH="1">
                    <a:off x="8923872" y="5304116"/>
                    <a:ext cx="537102" cy="1067554"/>
                  </a:xfrm>
                  <a:prstGeom prst="round2SameRect">
                    <a:avLst>
                      <a:gd name="adj1" fmla="val 40603"/>
                      <a:gd name="adj2" fmla="val 0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ローチャート : 論理積ゲート 593"/>
                  <p:cNvSpPr/>
                  <p:nvPr/>
                </p:nvSpPr>
                <p:spPr bwMode="auto">
                  <a:xfrm rot="16200000">
                    <a:off x="8828891" y="4316716"/>
                    <a:ext cx="632083" cy="632083"/>
                  </a:xfrm>
                  <a:prstGeom prst="flowChartDelay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月 594"/>
                  <p:cNvSpPr/>
                  <p:nvPr/>
                </p:nvSpPr>
                <p:spPr bwMode="auto">
                  <a:xfrm rot="12600000">
                    <a:off x="8712838" y="4740605"/>
                    <a:ext cx="232106" cy="464212"/>
                  </a:xfrm>
                  <a:prstGeom prst="moon">
                    <a:avLst>
                      <a:gd name="adj" fmla="val 5820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月 595"/>
                  <p:cNvSpPr/>
                  <p:nvPr/>
                </p:nvSpPr>
                <p:spPr bwMode="auto">
                  <a:xfrm rot="12600000">
                    <a:off x="8779513" y="4850144"/>
                    <a:ext cx="232106" cy="464212"/>
                  </a:xfrm>
                  <a:prstGeom prst="moon">
                    <a:avLst>
                      <a:gd name="adj" fmla="val 5820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月 596"/>
                  <p:cNvSpPr/>
                  <p:nvPr/>
                </p:nvSpPr>
                <p:spPr bwMode="auto">
                  <a:xfrm rot="12600000">
                    <a:off x="8850950" y="4973969"/>
                    <a:ext cx="232106" cy="464212"/>
                  </a:xfrm>
                  <a:prstGeom prst="moon">
                    <a:avLst>
                      <a:gd name="adj" fmla="val 5820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二等辺三角形 597"/>
                  <p:cNvSpPr/>
                  <p:nvPr/>
                </p:nvSpPr>
                <p:spPr bwMode="auto">
                  <a:xfrm rot="20686495">
                    <a:off x="9343166" y="4783206"/>
                    <a:ext cx="235615" cy="1959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0" name="フローチャート : 論理積ゲート 589"/>
                <p:cNvSpPr/>
                <p:nvPr/>
              </p:nvSpPr>
              <p:spPr bwMode="auto">
                <a:xfrm rot="5400000">
                  <a:off x="9224470" y="5008488"/>
                  <a:ext cx="194206" cy="144615"/>
                </a:xfrm>
                <a:prstGeom prst="flowChartDelay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>
                <a:off x="6356285" y="4270692"/>
                <a:ext cx="1090815" cy="2100978"/>
                <a:chOff x="10476209" y="4270692"/>
                <a:chExt cx="1090815" cy="2100978"/>
              </a:xfrm>
            </p:grpSpPr>
            <p:grpSp>
              <p:nvGrpSpPr>
                <p:cNvPr id="574" name="グループ化 573"/>
                <p:cNvGrpSpPr/>
                <p:nvPr/>
              </p:nvGrpSpPr>
              <p:grpSpPr>
                <a:xfrm>
                  <a:off x="10742018" y="4377595"/>
                  <a:ext cx="723503" cy="919582"/>
                  <a:chOff x="4586195" y="3626514"/>
                  <a:chExt cx="906865" cy="1152636"/>
                </a:xfrm>
                <a:solidFill>
                  <a:schemeClr val="tx1"/>
                </a:solidFill>
              </p:grpSpPr>
              <p:sp>
                <p:nvSpPr>
                  <p:cNvPr id="587" name="円/楕円 586"/>
                  <p:cNvSpPr/>
                  <p:nvPr/>
                </p:nvSpPr>
                <p:spPr bwMode="auto">
                  <a:xfrm rot="2713535" flipH="1">
                    <a:off x="4698260" y="4074588"/>
                    <a:ext cx="225919" cy="450050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円/楕円 587"/>
                  <p:cNvSpPr/>
                  <p:nvPr/>
                </p:nvSpPr>
                <p:spPr bwMode="auto">
                  <a:xfrm>
                    <a:off x="4727975" y="3626514"/>
                    <a:ext cx="765085" cy="1152636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5" name="グループ化 574"/>
                <p:cNvGrpSpPr/>
                <p:nvPr/>
              </p:nvGrpSpPr>
              <p:grpSpPr>
                <a:xfrm rot="18998456" flipH="1">
                  <a:off x="10476209" y="5028636"/>
                  <a:ext cx="508835" cy="1080426"/>
                  <a:chOff x="4604631" y="2843037"/>
                  <a:chExt cx="508835" cy="1080426"/>
                </a:xfrm>
                <a:solidFill>
                  <a:schemeClr val="tx1"/>
                </a:solidFill>
              </p:grpSpPr>
              <p:sp>
                <p:nvSpPr>
                  <p:cNvPr id="579" name="角丸四角形 578"/>
                  <p:cNvSpPr/>
                  <p:nvPr/>
                </p:nvSpPr>
                <p:spPr bwMode="auto">
                  <a:xfrm rot="16352623">
                    <a:off x="4523485" y="3560145"/>
                    <a:ext cx="628264" cy="983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580" name="グループ化 579"/>
                  <p:cNvGrpSpPr/>
                  <p:nvPr/>
                </p:nvGrpSpPr>
                <p:grpSpPr>
                  <a:xfrm rot="900000">
                    <a:off x="4604631" y="2843037"/>
                    <a:ext cx="508835" cy="547184"/>
                    <a:chOff x="5046286" y="3282909"/>
                    <a:chExt cx="508835" cy="547184"/>
                  </a:xfrm>
                  <a:grpFill/>
                </p:grpSpPr>
                <p:sp>
                  <p:nvSpPr>
                    <p:cNvPr id="581" name="角丸四角形 580"/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582" name="角丸四角形 581"/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583" name="角丸四角形 582"/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584" name="角丸四角形 583"/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585" name="角丸四角形 584"/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586" name="角丸四角形 585"/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  <a:ex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</p:grpSp>
            <p:sp>
              <p:nvSpPr>
                <p:cNvPr id="576" name="片側の 2 つの角を丸めた四角形 575"/>
                <p:cNvSpPr/>
                <p:nvPr/>
              </p:nvSpPr>
              <p:spPr>
                <a:xfrm>
                  <a:off x="10880459" y="5304116"/>
                  <a:ext cx="537102" cy="1067554"/>
                </a:xfrm>
                <a:prstGeom prst="round2SameRect">
                  <a:avLst>
                    <a:gd name="adj1" fmla="val 40603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星 12 576"/>
                <p:cNvSpPr/>
                <p:nvPr/>
              </p:nvSpPr>
              <p:spPr bwMode="auto">
                <a:xfrm>
                  <a:off x="10760828" y="4270692"/>
                  <a:ext cx="806196" cy="648603"/>
                </a:xfrm>
                <a:prstGeom prst="star12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ローチャート : 論理積ゲート 577"/>
                <p:cNvSpPr/>
                <p:nvPr/>
              </p:nvSpPr>
              <p:spPr bwMode="auto">
                <a:xfrm rot="5400000">
                  <a:off x="10908727" y="5008489"/>
                  <a:ext cx="194206" cy="144614"/>
                </a:xfrm>
                <a:prstGeom prst="flowChartDelay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1" name="乗算記号 570"/>
            <p:cNvSpPr/>
            <p:nvPr/>
          </p:nvSpPr>
          <p:spPr>
            <a:xfrm>
              <a:off x="3675468" y="4152136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09" name="グループ化 608"/>
          <p:cNvGrpSpPr/>
          <p:nvPr/>
        </p:nvGrpSpPr>
        <p:grpSpPr>
          <a:xfrm>
            <a:off x="2200716" y="773705"/>
            <a:ext cx="1683566" cy="1683562"/>
            <a:chOff x="3723911" y="4352979"/>
            <a:chExt cx="1683566" cy="1683562"/>
          </a:xfrm>
        </p:grpSpPr>
        <p:grpSp>
          <p:nvGrpSpPr>
            <p:cNvPr id="610" name="グループ化 609"/>
            <p:cNvGrpSpPr/>
            <p:nvPr/>
          </p:nvGrpSpPr>
          <p:grpSpPr>
            <a:xfrm>
              <a:off x="3784435" y="4413501"/>
              <a:ext cx="1562519" cy="1562519"/>
              <a:chOff x="5791921" y="4622936"/>
              <a:chExt cx="1562519" cy="1562519"/>
            </a:xfrm>
          </p:grpSpPr>
          <p:sp>
            <p:nvSpPr>
              <p:cNvPr id="634" name="ドーナツ 633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ドーナツ 634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 rot="20700000" flipH="1">
              <a:off x="4049547" y="4823130"/>
              <a:ext cx="312178" cy="662861"/>
              <a:chOff x="4604631" y="2843037"/>
              <a:chExt cx="508835" cy="1080426"/>
            </a:xfrm>
            <a:solidFill>
              <a:schemeClr val="tx1"/>
            </a:solidFill>
          </p:grpSpPr>
          <p:sp>
            <p:nvSpPr>
              <p:cNvPr id="626" name="角丸四角形 625"/>
              <p:cNvSpPr/>
              <p:nvPr/>
            </p:nvSpPr>
            <p:spPr bwMode="auto">
              <a:xfrm rot="16352623">
                <a:off x="4523485" y="3560145"/>
                <a:ext cx="628264" cy="9837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627" name="グループ化 626"/>
              <p:cNvGrpSpPr/>
              <p:nvPr/>
            </p:nvGrpSpPr>
            <p:grpSpPr>
              <a:xfrm rot="900000">
                <a:off x="4604631" y="2843037"/>
                <a:ext cx="508835" cy="547184"/>
                <a:chOff x="5046286" y="3282909"/>
                <a:chExt cx="508835" cy="547184"/>
              </a:xfrm>
              <a:grpFill/>
            </p:grpSpPr>
            <p:sp>
              <p:nvSpPr>
                <p:cNvPr id="628" name="角丸四角形 627"/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29" name="角丸四角形 628"/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0" name="角丸四角形 629"/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1" name="角丸四角形 630"/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2" name="角丸四角形 631"/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33" name="角丸四角形 632"/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612" name="片側の 2 つの角を丸めた四角形 611"/>
            <p:cNvSpPr/>
            <p:nvPr/>
          </p:nvSpPr>
          <p:spPr>
            <a:xfrm>
              <a:off x="4535310" y="5279016"/>
              <a:ext cx="329521" cy="435984"/>
            </a:xfrm>
            <a:prstGeom prst="round2SameRect">
              <a:avLst>
                <a:gd name="adj1" fmla="val 4060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/>
            <p:cNvGrpSpPr/>
            <p:nvPr/>
          </p:nvGrpSpPr>
          <p:grpSpPr>
            <a:xfrm rot="1800000">
              <a:off x="4483433" y="4671180"/>
              <a:ext cx="522129" cy="629767"/>
              <a:chOff x="7723343" y="4604425"/>
              <a:chExt cx="409866" cy="494361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>
                <a:off x="7723343" y="4655910"/>
                <a:ext cx="360984" cy="442876"/>
                <a:chOff x="4553551" y="3626512"/>
                <a:chExt cx="939502" cy="1152636"/>
              </a:xfrm>
              <a:solidFill>
                <a:schemeClr val="tx1"/>
              </a:solidFill>
            </p:grpSpPr>
            <p:sp>
              <p:nvSpPr>
                <p:cNvPr id="624" name="円/楕円 623"/>
                <p:cNvSpPr/>
                <p:nvPr/>
              </p:nvSpPr>
              <p:spPr bwMode="auto">
                <a:xfrm rot="5878745" flipH="1">
                  <a:off x="4670577" y="3994304"/>
                  <a:ext cx="225920" cy="459971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円/楕円 624"/>
                <p:cNvSpPr/>
                <p:nvPr/>
              </p:nvSpPr>
              <p:spPr bwMode="auto">
                <a:xfrm>
                  <a:off x="4727969" y="3626512"/>
                  <a:ext cx="765084" cy="1152636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2" name="星 12 621"/>
              <p:cNvSpPr/>
              <p:nvPr/>
            </p:nvSpPr>
            <p:spPr bwMode="auto">
              <a:xfrm>
                <a:off x="7744941" y="4604425"/>
                <a:ext cx="388268" cy="312371"/>
              </a:xfrm>
              <a:prstGeom prst="star12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ローチャート : 論理積ゲート 622"/>
              <p:cNvSpPr/>
              <p:nvPr/>
            </p:nvSpPr>
            <p:spPr bwMode="auto">
              <a:xfrm rot="5400000">
                <a:off x="7816170" y="4959752"/>
                <a:ext cx="93531" cy="69647"/>
              </a:xfrm>
              <a:prstGeom prst="flowChartDelay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4" name="台形 613"/>
            <p:cNvSpPr/>
            <p:nvPr/>
          </p:nvSpPr>
          <p:spPr bwMode="auto">
            <a:xfrm rot="15300000">
              <a:off x="4412435" y="5221457"/>
              <a:ext cx="118114" cy="349630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乗算記号 614"/>
            <p:cNvSpPr/>
            <p:nvPr/>
          </p:nvSpPr>
          <p:spPr>
            <a:xfrm>
              <a:off x="3723911" y="4352979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6" name="グループ化 615"/>
            <p:cNvGrpSpPr/>
            <p:nvPr/>
          </p:nvGrpSpPr>
          <p:grpSpPr>
            <a:xfrm rot="5400000">
              <a:off x="4112892" y="4836906"/>
              <a:ext cx="140305" cy="334501"/>
              <a:chOff x="8310808" y="4913073"/>
              <a:chExt cx="179810" cy="428686"/>
            </a:xfrm>
            <a:solidFill>
              <a:srgbClr val="00B0F0"/>
            </a:solidFill>
          </p:grpSpPr>
          <p:sp>
            <p:nvSpPr>
              <p:cNvPr id="618" name="片側の 2 つの角を丸めた四角形 617"/>
              <p:cNvSpPr/>
              <p:nvPr/>
            </p:nvSpPr>
            <p:spPr bwMode="auto">
              <a:xfrm>
                <a:off x="8310808" y="4997474"/>
                <a:ext cx="179810" cy="344285"/>
              </a:xfrm>
              <a:prstGeom prst="round2SameRect">
                <a:avLst>
                  <a:gd name="adj1" fmla="val 50000"/>
                  <a:gd name="adj2" fmla="val 2118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片側の 2 つの角を丸めた四角形 618"/>
              <p:cNvSpPr/>
              <p:nvPr/>
            </p:nvSpPr>
            <p:spPr bwMode="auto">
              <a:xfrm>
                <a:off x="8367038" y="4930811"/>
                <a:ext cx="67350" cy="119850"/>
              </a:xfrm>
              <a:prstGeom prst="round2SameRect">
                <a:avLst>
                  <a:gd name="adj1" fmla="val 28811"/>
                  <a:gd name="adj2" fmla="val 2118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片側の 2 つの角を丸めた四角形 619"/>
              <p:cNvSpPr/>
              <p:nvPr/>
            </p:nvSpPr>
            <p:spPr bwMode="auto">
              <a:xfrm>
                <a:off x="8362276" y="4913073"/>
                <a:ext cx="76874" cy="45720"/>
              </a:xfrm>
              <a:prstGeom prst="round2SameRect">
                <a:avLst>
                  <a:gd name="adj1" fmla="val 28811"/>
                  <a:gd name="adj2" fmla="val 2118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7" name="アーチ 616"/>
            <p:cNvSpPr/>
            <p:nvPr/>
          </p:nvSpPr>
          <p:spPr bwMode="auto">
            <a:xfrm>
              <a:off x="4187748" y="4974165"/>
              <a:ext cx="461806" cy="461806"/>
            </a:xfrm>
            <a:prstGeom prst="blockArc">
              <a:avLst>
                <a:gd name="adj1" fmla="val 15388401"/>
                <a:gd name="adj2" fmla="val 19681320"/>
                <a:gd name="adj3" fmla="val 6588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7808063" y="2674860"/>
            <a:ext cx="1780452" cy="1780448"/>
            <a:chOff x="4090005" y="2700731"/>
            <a:chExt cx="1780452" cy="1780448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4198972" y="2809696"/>
              <a:ext cx="1562519" cy="1562519"/>
              <a:chOff x="5791921" y="4622936"/>
              <a:chExt cx="1562519" cy="1562519"/>
            </a:xfrm>
          </p:grpSpPr>
          <p:sp>
            <p:nvSpPr>
              <p:cNvPr id="108" name="ドーナツ 107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ドーナツ 108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7" name="グループ化 86"/>
            <p:cNvGrpSpPr/>
            <p:nvPr/>
          </p:nvGrpSpPr>
          <p:grpSpPr>
            <a:xfrm>
              <a:off x="4784154" y="2885823"/>
              <a:ext cx="392154" cy="1410264"/>
              <a:chOff x="4814878" y="4630052"/>
              <a:chExt cx="464755" cy="1671356"/>
            </a:xfrm>
          </p:grpSpPr>
          <p:grpSp>
            <p:nvGrpSpPr>
              <p:cNvPr id="89" name="グループ化 88"/>
              <p:cNvGrpSpPr/>
              <p:nvPr/>
            </p:nvGrpSpPr>
            <p:grpSpPr>
              <a:xfrm>
                <a:off x="4814878" y="4630052"/>
                <a:ext cx="464755" cy="1671356"/>
                <a:chOff x="7697533" y="4676004"/>
                <a:chExt cx="287075" cy="1032382"/>
              </a:xfrm>
            </p:grpSpPr>
            <p:grpSp>
              <p:nvGrpSpPr>
                <p:cNvPr id="91" name="グループ化 90"/>
                <p:cNvGrpSpPr/>
                <p:nvPr/>
              </p:nvGrpSpPr>
              <p:grpSpPr>
                <a:xfrm>
                  <a:off x="7698951" y="4676004"/>
                  <a:ext cx="284235" cy="1032382"/>
                  <a:chOff x="6959054" y="1878667"/>
                  <a:chExt cx="635546" cy="2308390"/>
                </a:xfrm>
                <a:solidFill>
                  <a:sysClr val="windowText" lastClr="000000"/>
                </a:solidFill>
              </p:grpSpPr>
              <p:sp>
                <p:nvSpPr>
                  <p:cNvPr id="103" name="台形 102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>
                  <a:xfrm>
                    <a:off x="69590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台形 104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" name="角丸四角形 105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角丸四角形 106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2" name="グループ化 91"/>
                <p:cNvGrpSpPr/>
                <p:nvPr/>
              </p:nvGrpSpPr>
              <p:grpSpPr>
                <a:xfrm>
                  <a:off x="7697533" y="4676004"/>
                  <a:ext cx="287075" cy="1032382"/>
                  <a:chOff x="6955879" y="1878667"/>
                  <a:chExt cx="641896" cy="2308390"/>
                </a:xfrm>
              </p:grpSpPr>
              <p:sp>
                <p:nvSpPr>
                  <p:cNvPr id="93" name="台形 92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>
                  <a:xfrm>
                    <a:off x="6959054" y="2768601"/>
                    <a:ext cx="635545" cy="1418456"/>
                  </a:xfrm>
                  <a:prstGeom prst="roundRect">
                    <a:avLst>
                      <a:gd name="adj" fmla="val 19847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>
                  <a:xfrm>
                    <a:off x="6955879" y="3068960"/>
                    <a:ext cx="641896" cy="864096"/>
                  </a:xfrm>
                  <a:prstGeom prst="roundRect">
                    <a:avLst>
                      <a:gd name="adj" fmla="val 25359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9" name="グループ化 98"/>
                  <p:cNvGrpSpPr/>
                  <p:nvPr/>
                </p:nvGrpSpPr>
                <p:grpSpPr>
                  <a:xfrm rot="20493885">
                    <a:off x="7414797" y="2412727"/>
                    <a:ext cx="45719" cy="286096"/>
                    <a:chOff x="6965459" y="2100923"/>
                    <a:chExt cx="49484" cy="319964"/>
                  </a:xfrm>
                  <a:solidFill>
                    <a:sysClr val="window" lastClr="FFFFFF"/>
                  </a:solidFill>
                </p:grpSpPr>
                <p:sp>
                  <p:nvSpPr>
                    <p:cNvPr id="101" name="角丸四角形 100"/>
                    <p:cNvSpPr/>
                    <p:nvPr/>
                  </p:nvSpPr>
                  <p:spPr>
                    <a:xfrm>
                      <a:off x="6965459" y="2100923"/>
                      <a:ext cx="45719" cy="774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" name="角丸四角形 101"/>
                    <p:cNvSpPr/>
                    <p:nvPr/>
                  </p:nvSpPr>
                  <p:spPr>
                    <a:xfrm>
                      <a:off x="6969224" y="2199384"/>
                      <a:ext cx="45719" cy="2215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" name="角丸四角形 99"/>
                  <p:cNvSpPr/>
                  <p:nvPr/>
                </p:nvSpPr>
                <p:spPr>
                  <a:xfrm>
                    <a:off x="6991967" y="3117540"/>
                    <a:ext cx="569721" cy="766935"/>
                  </a:xfrm>
                  <a:prstGeom prst="roundRect">
                    <a:avLst>
                      <a:gd name="adj" fmla="val 2535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0" name="テキスト ボックス 89"/>
              <p:cNvSpPr txBox="1"/>
              <p:nvPr/>
            </p:nvSpPr>
            <p:spPr>
              <a:xfrm>
                <a:off x="4875784" y="5634245"/>
                <a:ext cx="343916" cy="3616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rPr>
                  <a:t>酒</a:t>
                </a:r>
              </a:p>
            </p:txBody>
          </p:sp>
        </p:grpSp>
        <p:sp>
          <p:nvSpPr>
            <p:cNvPr id="88" name="乗算記号 87"/>
            <p:cNvSpPr/>
            <p:nvPr/>
          </p:nvSpPr>
          <p:spPr>
            <a:xfrm>
              <a:off x="4090005" y="2700731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5892252" y="697197"/>
            <a:ext cx="1780452" cy="1782462"/>
            <a:chOff x="4090002" y="697197"/>
            <a:chExt cx="1780452" cy="1782462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4198972" y="808176"/>
              <a:ext cx="1562519" cy="1562519"/>
              <a:chOff x="5791921" y="4622936"/>
              <a:chExt cx="1562519" cy="1562519"/>
            </a:xfrm>
          </p:grpSpPr>
          <p:sp>
            <p:nvSpPr>
              <p:cNvPr id="124" name="ドーナツ 123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ドーナツ 124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" name="グループ化 111"/>
            <p:cNvGrpSpPr/>
            <p:nvPr/>
          </p:nvGrpSpPr>
          <p:grpSpPr>
            <a:xfrm rot="20700000">
              <a:off x="4254617" y="1559436"/>
              <a:ext cx="1203539" cy="268939"/>
              <a:chOff x="6078125" y="1459262"/>
              <a:chExt cx="1395155" cy="311757"/>
            </a:xfrm>
          </p:grpSpPr>
          <p:sp>
            <p:nvSpPr>
              <p:cNvPr id="121" name="正方形/長方形 120"/>
              <p:cNvSpPr/>
              <p:nvPr/>
            </p:nvSpPr>
            <p:spPr bwMode="auto">
              <a:xfrm>
                <a:off x="6078125" y="1459262"/>
                <a:ext cx="1395155" cy="31175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7325170" y="1459262"/>
                <a:ext cx="148110" cy="311757"/>
              </a:xfrm>
              <a:prstGeom prst="rect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6078125" y="1459262"/>
                <a:ext cx="460661" cy="311757"/>
              </a:xfrm>
              <a:prstGeom prst="rect">
                <a:avLst/>
              </a:prstGeom>
              <a:pattFill prst="lgConfetti">
                <a:fgClr>
                  <a:srgbClr val="800000"/>
                </a:fgClr>
                <a:bgClr>
                  <a:srgbClr val="FF9933"/>
                </a:bgClr>
              </a:patt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乗算記号 112"/>
            <p:cNvSpPr/>
            <p:nvPr/>
          </p:nvSpPr>
          <p:spPr>
            <a:xfrm>
              <a:off x="4090002" y="699211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4" name="グループ化 113"/>
            <p:cNvGrpSpPr/>
            <p:nvPr/>
          </p:nvGrpSpPr>
          <p:grpSpPr>
            <a:xfrm>
              <a:off x="5387046" y="697197"/>
              <a:ext cx="360040" cy="883144"/>
              <a:chOff x="6618185" y="1824497"/>
              <a:chExt cx="481960" cy="883144"/>
            </a:xfrm>
            <a:solidFill>
              <a:schemeClr val="tx1"/>
            </a:solidFill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6618185" y="1824497"/>
                <a:ext cx="481960" cy="724648"/>
                <a:chOff x="6618185" y="1824497"/>
                <a:chExt cx="481960" cy="724648"/>
              </a:xfrm>
              <a:grpFill/>
            </p:grpSpPr>
            <p:sp>
              <p:nvSpPr>
                <p:cNvPr id="119" name="月 118"/>
                <p:cNvSpPr/>
                <p:nvPr/>
              </p:nvSpPr>
              <p:spPr bwMode="auto">
                <a:xfrm>
                  <a:off x="6618185" y="1824497"/>
                  <a:ext cx="360040" cy="389368"/>
                </a:xfrm>
                <a:prstGeom prst="moon">
                  <a:avLst>
                    <a:gd name="adj" fmla="val 43227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月 119"/>
                <p:cNvSpPr/>
                <p:nvPr/>
              </p:nvSpPr>
              <p:spPr bwMode="auto">
                <a:xfrm flipH="1">
                  <a:off x="6740105" y="2159777"/>
                  <a:ext cx="360040" cy="389368"/>
                </a:xfrm>
                <a:prstGeom prst="moon">
                  <a:avLst>
                    <a:gd name="adj" fmla="val 43227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>
                <a:off x="6618185" y="1982993"/>
                <a:ext cx="481960" cy="724648"/>
                <a:chOff x="6618185" y="1824497"/>
                <a:chExt cx="481960" cy="724648"/>
              </a:xfrm>
              <a:grpFill/>
            </p:grpSpPr>
            <p:sp>
              <p:nvSpPr>
                <p:cNvPr id="117" name="月 116"/>
                <p:cNvSpPr/>
                <p:nvPr/>
              </p:nvSpPr>
              <p:spPr bwMode="auto">
                <a:xfrm>
                  <a:off x="6618185" y="1824497"/>
                  <a:ext cx="360040" cy="389368"/>
                </a:xfrm>
                <a:prstGeom prst="moon">
                  <a:avLst>
                    <a:gd name="adj" fmla="val 43227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月 117"/>
                <p:cNvSpPr/>
                <p:nvPr/>
              </p:nvSpPr>
              <p:spPr bwMode="auto">
                <a:xfrm flipH="1">
                  <a:off x="6740105" y="2159777"/>
                  <a:ext cx="360040" cy="389368"/>
                </a:xfrm>
                <a:prstGeom prst="moon">
                  <a:avLst>
                    <a:gd name="adj" fmla="val 43227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6" name="グループ化 125"/>
          <p:cNvGrpSpPr/>
          <p:nvPr/>
        </p:nvGrpSpPr>
        <p:grpSpPr>
          <a:xfrm>
            <a:off x="7781972" y="750684"/>
            <a:ext cx="1780452" cy="1780448"/>
            <a:chOff x="7798144" y="2901057"/>
            <a:chExt cx="1780452" cy="1780448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7907114" y="3010022"/>
              <a:ext cx="1562519" cy="1562519"/>
              <a:chOff x="5791921" y="4622936"/>
              <a:chExt cx="1562519" cy="1562519"/>
            </a:xfrm>
          </p:grpSpPr>
          <p:sp>
            <p:nvSpPr>
              <p:cNvPr id="145" name="ドーナツ 144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ドーナツ 145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8" name="グループ化 127"/>
            <p:cNvGrpSpPr/>
            <p:nvPr/>
          </p:nvGrpSpPr>
          <p:grpSpPr>
            <a:xfrm>
              <a:off x="8184513" y="3067702"/>
              <a:ext cx="967142" cy="1197450"/>
              <a:chOff x="6623685" y="4967669"/>
              <a:chExt cx="1135427" cy="1405810"/>
            </a:xfrm>
          </p:grpSpPr>
          <p:sp>
            <p:nvSpPr>
              <p:cNvPr id="130" name="台形 129"/>
              <p:cNvSpPr/>
              <p:nvPr/>
            </p:nvSpPr>
            <p:spPr bwMode="auto">
              <a:xfrm rot="10800000">
                <a:off x="6626335" y="5624987"/>
                <a:ext cx="1132777" cy="748492"/>
              </a:xfrm>
              <a:prstGeom prst="trapezoid">
                <a:avLst>
                  <a:gd name="adj" fmla="val 20426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/>
              <p:cNvSpPr/>
              <p:nvPr/>
            </p:nvSpPr>
            <p:spPr bwMode="auto">
              <a:xfrm rot="10800000" flipV="1">
                <a:off x="6626333" y="5343525"/>
                <a:ext cx="1132777" cy="281462"/>
              </a:xfrm>
              <a:prstGeom prst="trapezoid">
                <a:avLst>
                  <a:gd name="adj" fmla="val 2584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/>
              <p:cNvSpPr/>
              <p:nvPr/>
            </p:nvSpPr>
            <p:spPr bwMode="auto">
              <a:xfrm rot="10800000">
                <a:off x="6687566" y="5916930"/>
                <a:ext cx="1010314" cy="359012"/>
              </a:xfrm>
              <a:prstGeom prst="trapezoid">
                <a:avLst>
                  <a:gd name="adj" fmla="val 20426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/>
              <p:cNvSpPr/>
              <p:nvPr/>
            </p:nvSpPr>
            <p:spPr bwMode="auto">
              <a:xfrm rot="10800000" flipV="1">
                <a:off x="6988443" y="5343526"/>
                <a:ext cx="408560" cy="281462"/>
              </a:xfrm>
              <a:prstGeom prst="trapezoid">
                <a:avLst>
                  <a:gd name="adj" fmla="val 17042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>
                <a:off x="6627495" y="5345430"/>
                <a:ext cx="360045" cy="280035"/>
              </a:xfrm>
              <a:custGeom>
                <a:avLst/>
                <a:gdLst>
                  <a:gd name="connsiteX0" fmla="*/ 360045 w 360045"/>
                  <a:gd name="connsiteY0" fmla="*/ 278130 h 280035"/>
                  <a:gd name="connsiteX1" fmla="*/ 72390 w 360045"/>
                  <a:gd name="connsiteY1" fmla="*/ 0 h 280035"/>
                  <a:gd name="connsiteX2" fmla="*/ 0 w 360045"/>
                  <a:gd name="connsiteY2" fmla="*/ 280035 h 280035"/>
                  <a:gd name="connsiteX3" fmla="*/ 360045 w 360045"/>
                  <a:gd name="connsiteY3" fmla="*/ 278130 h 280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5" h="280035">
                    <a:moveTo>
                      <a:pt x="360045" y="278130"/>
                    </a:moveTo>
                    <a:lnTo>
                      <a:pt x="72390" y="0"/>
                    </a:lnTo>
                    <a:lnTo>
                      <a:pt x="0" y="280035"/>
                    </a:lnTo>
                    <a:lnTo>
                      <a:pt x="360045" y="27813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>
                <a:off x="6623685" y="5343525"/>
                <a:ext cx="411480" cy="276225"/>
              </a:xfrm>
              <a:custGeom>
                <a:avLst/>
                <a:gdLst>
                  <a:gd name="connsiteX0" fmla="*/ 0 w 411480"/>
                  <a:gd name="connsiteY0" fmla="*/ 276225 h 276225"/>
                  <a:gd name="connsiteX1" fmla="*/ 74295 w 411480"/>
                  <a:gd name="connsiteY1" fmla="*/ 0 h 276225"/>
                  <a:gd name="connsiteX2" fmla="*/ 411480 w 411480"/>
                  <a:gd name="connsiteY2" fmla="*/ 0 h 276225"/>
                  <a:gd name="connsiteX3" fmla="*/ 0 w 411480"/>
                  <a:gd name="connsiteY3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1480" h="276225">
                    <a:moveTo>
                      <a:pt x="0" y="276225"/>
                    </a:moveTo>
                    <a:lnTo>
                      <a:pt x="74295" y="0"/>
                    </a:lnTo>
                    <a:lnTo>
                      <a:pt x="411480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/>
              <p:cNvGrpSpPr/>
              <p:nvPr/>
            </p:nvGrpSpPr>
            <p:grpSpPr>
              <a:xfrm>
                <a:off x="7343022" y="4967669"/>
                <a:ext cx="221733" cy="561228"/>
                <a:chOff x="7516377" y="5131065"/>
                <a:chExt cx="221733" cy="56122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3" name="台形 142"/>
                <p:cNvSpPr/>
                <p:nvPr/>
              </p:nvSpPr>
              <p:spPr bwMode="auto">
                <a:xfrm rot="10800000">
                  <a:off x="7516377" y="5186280"/>
                  <a:ext cx="221732" cy="506013"/>
                </a:xfrm>
                <a:prstGeom prst="trapezoid">
                  <a:avLst>
                    <a:gd name="adj" fmla="val 18612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円/楕円 143"/>
                <p:cNvSpPr/>
                <p:nvPr/>
              </p:nvSpPr>
              <p:spPr bwMode="auto">
                <a:xfrm>
                  <a:off x="7516378" y="5131065"/>
                  <a:ext cx="221732" cy="119115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>
                <a:off x="7516378" y="5261118"/>
                <a:ext cx="221732" cy="296559"/>
                <a:chOff x="7516378" y="5235351"/>
                <a:chExt cx="221732" cy="29655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1" name="台形 140"/>
                <p:cNvSpPr/>
                <p:nvPr/>
              </p:nvSpPr>
              <p:spPr bwMode="auto">
                <a:xfrm rot="10800000">
                  <a:off x="7518301" y="5290567"/>
                  <a:ext cx="217885" cy="241343"/>
                </a:xfrm>
                <a:prstGeom prst="trapezoid">
                  <a:avLst>
                    <a:gd name="adj" fmla="val 18612"/>
                  </a:avLst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141"/>
                <p:cNvSpPr/>
                <p:nvPr/>
              </p:nvSpPr>
              <p:spPr bwMode="auto">
                <a:xfrm>
                  <a:off x="7516378" y="5235351"/>
                  <a:ext cx="221732" cy="11911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円/楕円 137"/>
              <p:cNvSpPr/>
              <p:nvPr/>
            </p:nvSpPr>
            <p:spPr bwMode="auto">
              <a:xfrm>
                <a:off x="7385175" y="5473065"/>
                <a:ext cx="180020" cy="11952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 bwMode="auto">
              <a:xfrm>
                <a:off x="7558530" y="5503545"/>
                <a:ext cx="180020" cy="11952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テキスト ボックス 139"/>
              <p:cNvSpPr txBox="1"/>
              <p:nvPr/>
            </p:nvSpPr>
            <p:spPr>
              <a:xfrm>
                <a:off x="6699927" y="5954995"/>
                <a:ext cx="935313" cy="28959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7330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 </a:t>
                </a:r>
                <a:r>
                  <a:rPr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Tobacco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9" name="乗算記号 128"/>
            <p:cNvSpPr/>
            <p:nvPr/>
          </p:nvSpPr>
          <p:spPr>
            <a:xfrm>
              <a:off x="7798144" y="2901057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5942183" y="2673153"/>
            <a:ext cx="1780452" cy="1780448"/>
            <a:chOff x="7809339" y="2673153"/>
            <a:chExt cx="1780452" cy="1780448"/>
          </a:xfrm>
        </p:grpSpPr>
        <p:grpSp>
          <p:nvGrpSpPr>
            <p:cNvPr id="148" name="グループ化 147"/>
            <p:cNvGrpSpPr/>
            <p:nvPr/>
          </p:nvGrpSpPr>
          <p:grpSpPr>
            <a:xfrm>
              <a:off x="7918309" y="2782118"/>
              <a:ext cx="1562519" cy="1562519"/>
              <a:chOff x="5791921" y="4622936"/>
              <a:chExt cx="1562519" cy="1562519"/>
            </a:xfrm>
          </p:grpSpPr>
          <p:sp>
            <p:nvSpPr>
              <p:cNvPr id="156" name="ドーナツ 155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ドーナツ 156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8304173" y="2987644"/>
              <a:ext cx="833816" cy="1041886"/>
              <a:chOff x="8563676" y="4807194"/>
              <a:chExt cx="1037524" cy="1296426"/>
            </a:xfrm>
          </p:grpSpPr>
          <p:sp>
            <p:nvSpPr>
              <p:cNvPr id="151" name="大波 150"/>
              <p:cNvSpPr/>
              <p:nvPr/>
            </p:nvSpPr>
            <p:spPr bwMode="auto">
              <a:xfrm rot="16200000">
                <a:off x="8489056" y="4991476"/>
                <a:ext cx="1186764" cy="1037524"/>
              </a:xfrm>
              <a:prstGeom prst="wave">
                <a:avLst>
                  <a:gd name="adj1" fmla="val 3846"/>
                  <a:gd name="adj2" fmla="val 0"/>
                </a:avLst>
              </a:prstGeom>
              <a:gradFill flip="none" rotWithShape="1">
                <a:gsLst>
                  <a:gs pos="10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1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テキスト ボックス 151"/>
              <p:cNvSpPr txBox="1"/>
              <p:nvPr/>
            </p:nvSpPr>
            <p:spPr>
              <a:xfrm>
                <a:off x="8741374" y="5134307"/>
                <a:ext cx="684566" cy="432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anUp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latin typeface="+mj-ea"/>
                    <a:ea typeface="+mj-ea"/>
                  </a:rPr>
                  <a:t>広</a:t>
                </a:r>
                <a:endParaRPr kumimoji="1" lang="ja-JP" altLang="en-US" b="1" dirty="0">
                  <a:latin typeface="+mj-ea"/>
                  <a:ea typeface="+mj-ea"/>
                </a:endParaRPr>
              </a:p>
            </p:txBody>
          </p:sp>
          <p:sp>
            <p:nvSpPr>
              <p:cNvPr id="153" name="台形 152"/>
              <p:cNvSpPr/>
              <p:nvPr/>
            </p:nvSpPr>
            <p:spPr bwMode="auto">
              <a:xfrm rot="8100000">
                <a:off x="8998469" y="4915050"/>
                <a:ext cx="85824" cy="142869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円/楕円 153"/>
              <p:cNvSpPr/>
              <p:nvPr/>
            </p:nvSpPr>
            <p:spPr bwMode="auto">
              <a:xfrm>
                <a:off x="8859822" y="4807194"/>
                <a:ext cx="199328" cy="19932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テキスト ボックス 154"/>
              <p:cNvSpPr txBox="1"/>
              <p:nvPr/>
            </p:nvSpPr>
            <p:spPr>
              <a:xfrm>
                <a:off x="8686330" y="5595526"/>
                <a:ext cx="754417" cy="432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anDow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latin typeface="+mj-ea"/>
                    <a:ea typeface="+mj-ea"/>
                  </a:rPr>
                  <a:t>告</a:t>
                </a:r>
                <a:endParaRPr kumimoji="1" lang="ja-JP" altLang="en-US" b="1" dirty="0">
                  <a:latin typeface="+mj-ea"/>
                  <a:ea typeface="+mj-ea"/>
                </a:endParaRPr>
              </a:p>
            </p:txBody>
          </p:sp>
        </p:grpSp>
        <p:sp>
          <p:nvSpPr>
            <p:cNvPr id="150" name="乗算記号 149"/>
            <p:cNvSpPr/>
            <p:nvPr/>
          </p:nvSpPr>
          <p:spPr>
            <a:xfrm>
              <a:off x="7809339" y="267315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4040955" y="2673153"/>
            <a:ext cx="1780452" cy="1780448"/>
            <a:chOff x="5908111" y="2673153"/>
            <a:chExt cx="1780452" cy="1780448"/>
          </a:xfrm>
        </p:grpSpPr>
        <p:grpSp>
          <p:nvGrpSpPr>
            <p:cNvPr id="159" name="グループ化 158"/>
            <p:cNvGrpSpPr/>
            <p:nvPr/>
          </p:nvGrpSpPr>
          <p:grpSpPr>
            <a:xfrm>
              <a:off x="6017081" y="2782118"/>
              <a:ext cx="1562519" cy="1562519"/>
              <a:chOff x="5791921" y="4622936"/>
              <a:chExt cx="1562519" cy="1562519"/>
            </a:xfrm>
          </p:grpSpPr>
          <p:sp>
            <p:nvSpPr>
              <p:cNvPr id="167" name="ドーナツ 166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ドーナツ 167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0" name="グループ化 159"/>
            <p:cNvGrpSpPr/>
            <p:nvPr/>
          </p:nvGrpSpPr>
          <p:grpSpPr>
            <a:xfrm>
              <a:off x="6372098" y="3000076"/>
              <a:ext cx="833816" cy="1041886"/>
              <a:chOff x="4380296" y="4807194"/>
              <a:chExt cx="1037524" cy="1296426"/>
            </a:xfrm>
          </p:grpSpPr>
          <p:sp>
            <p:nvSpPr>
              <p:cNvPr id="162" name="大波 161"/>
              <p:cNvSpPr/>
              <p:nvPr/>
            </p:nvSpPr>
            <p:spPr bwMode="auto">
              <a:xfrm rot="16200000">
                <a:off x="4305676" y="4991476"/>
                <a:ext cx="1186764" cy="1037524"/>
              </a:xfrm>
              <a:prstGeom prst="wave">
                <a:avLst>
                  <a:gd name="adj1" fmla="val 3846"/>
                  <a:gd name="adj2" fmla="val 0"/>
                </a:avLst>
              </a:prstGeom>
              <a:gradFill flip="none" rotWithShape="1">
                <a:gsLst>
                  <a:gs pos="10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1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テキスト ボックス 162"/>
              <p:cNvSpPr txBox="1"/>
              <p:nvPr/>
            </p:nvSpPr>
            <p:spPr>
              <a:xfrm>
                <a:off x="4557994" y="5134307"/>
                <a:ext cx="684566" cy="432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anUp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latin typeface="+mj-ea"/>
                    <a:ea typeface="+mj-ea"/>
                  </a:rPr>
                  <a:t>貼</a:t>
                </a:r>
                <a:endParaRPr kumimoji="1" lang="ja-JP" altLang="en-US" b="1" dirty="0">
                  <a:latin typeface="+mj-ea"/>
                  <a:ea typeface="+mj-ea"/>
                </a:endParaRPr>
              </a:p>
            </p:txBody>
          </p:sp>
          <p:sp>
            <p:nvSpPr>
              <p:cNvPr id="164" name="台形 163"/>
              <p:cNvSpPr/>
              <p:nvPr/>
            </p:nvSpPr>
            <p:spPr bwMode="auto">
              <a:xfrm rot="8100000">
                <a:off x="4815089" y="4915050"/>
                <a:ext cx="85824" cy="142869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円/楕円 164"/>
              <p:cNvSpPr/>
              <p:nvPr/>
            </p:nvSpPr>
            <p:spPr bwMode="auto">
              <a:xfrm>
                <a:off x="4676442" y="4807194"/>
                <a:ext cx="199328" cy="199328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テキスト ボックス 165"/>
              <p:cNvSpPr txBox="1"/>
              <p:nvPr/>
            </p:nvSpPr>
            <p:spPr>
              <a:xfrm>
                <a:off x="4502950" y="5595526"/>
                <a:ext cx="754417" cy="432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anDow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latin typeface="+mj-ea"/>
                    <a:ea typeface="+mj-ea"/>
                  </a:rPr>
                  <a:t>紙</a:t>
                </a:r>
                <a:endParaRPr kumimoji="1" lang="ja-JP" altLang="en-US" b="1" dirty="0">
                  <a:latin typeface="+mj-ea"/>
                  <a:ea typeface="+mj-ea"/>
                </a:endParaRPr>
              </a:p>
            </p:txBody>
          </p:sp>
        </p:grpSp>
        <p:sp>
          <p:nvSpPr>
            <p:cNvPr id="161" name="乗算記号 160"/>
            <p:cNvSpPr/>
            <p:nvPr/>
          </p:nvSpPr>
          <p:spPr>
            <a:xfrm>
              <a:off x="5908111" y="267315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9" name="グループ化 168"/>
          <p:cNvGrpSpPr/>
          <p:nvPr/>
        </p:nvGrpSpPr>
        <p:grpSpPr>
          <a:xfrm>
            <a:off x="321643" y="2696144"/>
            <a:ext cx="1780452" cy="1780448"/>
            <a:chOff x="4063484" y="4612323"/>
            <a:chExt cx="1780452" cy="1780448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4172454" y="4721288"/>
              <a:ext cx="1562519" cy="1562519"/>
              <a:chOff x="5791921" y="4622936"/>
              <a:chExt cx="1562519" cy="1562519"/>
            </a:xfrm>
          </p:grpSpPr>
          <p:sp>
            <p:nvSpPr>
              <p:cNvPr id="187" name="ドーナツ 186"/>
              <p:cNvSpPr/>
              <p:nvPr/>
            </p:nvSpPr>
            <p:spPr>
              <a:xfrm>
                <a:off x="5791921" y="4622936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ドーナツ 187"/>
              <p:cNvSpPr/>
              <p:nvPr/>
            </p:nvSpPr>
            <p:spPr>
              <a:xfrm>
                <a:off x="5858878" y="4689893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1" name="グループ化 170"/>
            <p:cNvGrpSpPr/>
            <p:nvPr/>
          </p:nvGrpSpPr>
          <p:grpSpPr>
            <a:xfrm>
              <a:off x="4513461" y="4851735"/>
              <a:ext cx="1127444" cy="1321260"/>
              <a:chOff x="7321609" y="1093676"/>
              <a:chExt cx="1848684" cy="2166490"/>
            </a:xfrm>
            <a:solidFill>
              <a:schemeClr val="tx1"/>
            </a:solidFill>
          </p:grpSpPr>
          <p:sp>
            <p:nvSpPr>
              <p:cNvPr id="173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4" name="角丸四角形 173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5" name="グループ化 174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185" name="角丸四角形 184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" name="角丸四角形 185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183" name="角丸四角形 182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" name="グループ化 176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181" name="角丸四角形 180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179" name="角丸四角形 178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0" name="角丸四角形 179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72" name="乗算記号 171"/>
            <p:cNvSpPr/>
            <p:nvPr/>
          </p:nvSpPr>
          <p:spPr>
            <a:xfrm>
              <a:off x="4063484" y="4612323"/>
              <a:ext cx="1780452" cy="1780448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9" name="グループ化 188"/>
          <p:cNvGrpSpPr/>
          <p:nvPr/>
        </p:nvGrpSpPr>
        <p:grpSpPr>
          <a:xfrm>
            <a:off x="2200046" y="2678601"/>
            <a:ext cx="1785518" cy="1785514"/>
            <a:chOff x="324417" y="2652757"/>
            <a:chExt cx="1785518" cy="1785514"/>
          </a:xfrm>
        </p:grpSpPr>
        <p:sp>
          <p:nvSpPr>
            <p:cNvPr id="190" name="乗算記号 189"/>
            <p:cNvSpPr/>
            <p:nvPr/>
          </p:nvSpPr>
          <p:spPr>
            <a:xfrm>
              <a:off x="324417" y="2652757"/>
              <a:ext cx="1785518" cy="1785514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91" name="グループ化 190"/>
            <p:cNvGrpSpPr/>
            <p:nvPr/>
          </p:nvGrpSpPr>
          <p:grpSpPr>
            <a:xfrm>
              <a:off x="435917" y="2764255"/>
              <a:ext cx="1562519" cy="1562519"/>
              <a:chOff x="2308268" y="2787288"/>
              <a:chExt cx="1562519" cy="1562519"/>
            </a:xfrm>
          </p:grpSpPr>
          <p:sp>
            <p:nvSpPr>
              <p:cNvPr id="199" name="ドーナツ 19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ドーナツ 19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" name="グループ化 191"/>
            <p:cNvGrpSpPr/>
            <p:nvPr/>
          </p:nvGrpSpPr>
          <p:grpSpPr>
            <a:xfrm>
              <a:off x="899891" y="3038424"/>
              <a:ext cx="634571" cy="1014180"/>
              <a:chOff x="-2527300" y="2476500"/>
              <a:chExt cx="1422400" cy="2273300"/>
            </a:xfrm>
          </p:grpSpPr>
          <p:sp>
            <p:nvSpPr>
              <p:cNvPr id="193" name="Freeform 16"/>
              <p:cNvSpPr>
                <a:spLocks/>
              </p:cNvSpPr>
              <p:nvPr/>
            </p:nvSpPr>
            <p:spPr bwMode="auto">
              <a:xfrm>
                <a:off x="-2254250" y="2876550"/>
                <a:ext cx="1149350" cy="1873250"/>
              </a:xfrm>
              <a:custGeom>
                <a:avLst/>
                <a:gdLst>
                  <a:gd name="T0" fmla="*/ 66 w 724"/>
                  <a:gd name="T1" fmla="*/ 852 h 1180"/>
                  <a:gd name="T2" fmla="*/ 66 w 724"/>
                  <a:gd name="T3" fmla="*/ 862 h 1180"/>
                  <a:gd name="T4" fmla="*/ 64 w 724"/>
                  <a:gd name="T5" fmla="*/ 884 h 1180"/>
                  <a:gd name="T6" fmla="*/ 72 w 724"/>
                  <a:gd name="T7" fmla="*/ 926 h 1180"/>
                  <a:gd name="T8" fmla="*/ 78 w 724"/>
                  <a:gd name="T9" fmla="*/ 946 h 1180"/>
                  <a:gd name="T10" fmla="*/ 98 w 724"/>
                  <a:gd name="T11" fmla="*/ 994 h 1180"/>
                  <a:gd name="T12" fmla="*/ 124 w 724"/>
                  <a:gd name="T13" fmla="*/ 1040 h 1180"/>
                  <a:gd name="T14" fmla="*/ 156 w 724"/>
                  <a:gd name="T15" fmla="*/ 1080 h 1180"/>
                  <a:gd name="T16" fmla="*/ 196 w 724"/>
                  <a:gd name="T17" fmla="*/ 1114 h 1180"/>
                  <a:gd name="T18" fmla="*/ 240 w 724"/>
                  <a:gd name="T19" fmla="*/ 1142 h 1180"/>
                  <a:gd name="T20" fmla="*/ 288 w 724"/>
                  <a:gd name="T21" fmla="*/ 1162 h 1180"/>
                  <a:gd name="T22" fmla="*/ 340 w 724"/>
                  <a:gd name="T23" fmla="*/ 1176 h 1180"/>
                  <a:gd name="T24" fmla="*/ 394 w 724"/>
                  <a:gd name="T25" fmla="*/ 1180 h 1180"/>
                  <a:gd name="T26" fmla="*/ 426 w 724"/>
                  <a:gd name="T27" fmla="*/ 1178 h 1180"/>
                  <a:gd name="T28" fmla="*/ 486 w 724"/>
                  <a:gd name="T29" fmla="*/ 1168 h 1180"/>
                  <a:gd name="T30" fmla="*/ 540 w 724"/>
                  <a:gd name="T31" fmla="*/ 1146 h 1180"/>
                  <a:gd name="T32" fmla="*/ 590 w 724"/>
                  <a:gd name="T33" fmla="*/ 1114 h 1180"/>
                  <a:gd name="T34" fmla="*/ 634 w 724"/>
                  <a:gd name="T35" fmla="*/ 1076 h 1180"/>
                  <a:gd name="T36" fmla="*/ 670 w 724"/>
                  <a:gd name="T37" fmla="*/ 1030 h 1180"/>
                  <a:gd name="T38" fmla="*/ 698 w 724"/>
                  <a:gd name="T39" fmla="*/ 978 h 1180"/>
                  <a:gd name="T40" fmla="*/ 716 w 724"/>
                  <a:gd name="T41" fmla="*/ 920 h 1180"/>
                  <a:gd name="T42" fmla="*/ 720 w 724"/>
                  <a:gd name="T43" fmla="*/ 890 h 1180"/>
                  <a:gd name="T44" fmla="*/ 724 w 724"/>
                  <a:gd name="T45" fmla="*/ 838 h 1180"/>
                  <a:gd name="T46" fmla="*/ 712 w 724"/>
                  <a:gd name="T47" fmla="*/ 784 h 1180"/>
                  <a:gd name="T48" fmla="*/ 702 w 724"/>
                  <a:gd name="T49" fmla="*/ 752 h 1180"/>
                  <a:gd name="T50" fmla="*/ 674 w 724"/>
                  <a:gd name="T51" fmla="*/ 680 h 1180"/>
                  <a:gd name="T52" fmla="*/ 656 w 724"/>
                  <a:gd name="T53" fmla="*/ 642 h 1180"/>
                  <a:gd name="T54" fmla="*/ 616 w 724"/>
                  <a:gd name="T55" fmla="*/ 540 h 1180"/>
                  <a:gd name="T56" fmla="*/ 590 w 724"/>
                  <a:gd name="T57" fmla="*/ 452 h 1180"/>
                  <a:gd name="T58" fmla="*/ 574 w 724"/>
                  <a:gd name="T59" fmla="*/ 376 h 1180"/>
                  <a:gd name="T60" fmla="*/ 568 w 724"/>
                  <a:gd name="T61" fmla="*/ 314 h 1180"/>
                  <a:gd name="T62" fmla="*/ 568 w 724"/>
                  <a:gd name="T63" fmla="*/ 266 h 1180"/>
                  <a:gd name="T64" fmla="*/ 576 w 724"/>
                  <a:gd name="T65" fmla="*/ 210 h 1180"/>
                  <a:gd name="T66" fmla="*/ 578 w 724"/>
                  <a:gd name="T67" fmla="*/ 204 h 1180"/>
                  <a:gd name="T68" fmla="*/ 468 w 724"/>
                  <a:gd name="T69" fmla="*/ 304 h 1180"/>
                  <a:gd name="T70" fmla="*/ 434 w 724"/>
                  <a:gd name="T71" fmla="*/ 256 h 1180"/>
                  <a:gd name="T72" fmla="*/ 350 w 724"/>
                  <a:gd name="T73" fmla="*/ 156 h 1180"/>
                  <a:gd name="T74" fmla="*/ 238 w 724"/>
                  <a:gd name="T75" fmla="*/ 30 h 1180"/>
                  <a:gd name="T76" fmla="*/ 210 w 724"/>
                  <a:gd name="T77" fmla="*/ 0 h 1180"/>
                  <a:gd name="T78" fmla="*/ 228 w 724"/>
                  <a:gd name="T79" fmla="*/ 62 h 1180"/>
                  <a:gd name="T80" fmla="*/ 248 w 724"/>
                  <a:gd name="T81" fmla="*/ 150 h 1180"/>
                  <a:gd name="T82" fmla="*/ 260 w 724"/>
                  <a:gd name="T83" fmla="*/ 258 h 1180"/>
                  <a:gd name="T84" fmla="*/ 260 w 724"/>
                  <a:gd name="T85" fmla="*/ 312 h 1180"/>
                  <a:gd name="T86" fmla="*/ 256 w 724"/>
                  <a:gd name="T87" fmla="*/ 328 h 1180"/>
                  <a:gd name="T88" fmla="*/ 240 w 724"/>
                  <a:gd name="T89" fmla="*/ 374 h 1180"/>
                  <a:gd name="T90" fmla="*/ 196 w 724"/>
                  <a:gd name="T91" fmla="*/ 354 h 1180"/>
                  <a:gd name="T92" fmla="*/ 76 w 724"/>
                  <a:gd name="T93" fmla="*/ 310 h 1180"/>
                  <a:gd name="T94" fmla="*/ 0 w 724"/>
                  <a:gd name="T95" fmla="*/ 288 h 1180"/>
                  <a:gd name="T96" fmla="*/ 4 w 724"/>
                  <a:gd name="T97" fmla="*/ 292 h 1180"/>
                  <a:gd name="T98" fmla="*/ 24 w 724"/>
                  <a:gd name="T99" fmla="*/ 316 h 1180"/>
                  <a:gd name="T100" fmla="*/ 40 w 724"/>
                  <a:gd name="T101" fmla="*/ 352 h 1180"/>
                  <a:gd name="T102" fmla="*/ 58 w 724"/>
                  <a:gd name="T103" fmla="*/ 408 h 1180"/>
                  <a:gd name="T104" fmla="*/ 70 w 724"/>
                  <a:gd name="T105" fmla="*/ 488 h 1180"/>
                  <a:gd name="T106" fmla="*/ 78 w 724"/>
                  <a:gd name="T107" fmla="*/ 594 h 1180"/>
                  <a:gd name="T108" fmla="*/ 76 w 724"/>
                  <a:gd name="T109" fmla="*/ 732 h 1180"/>
                  <a:gd name="T110" fmla="*/ 70 w 724"/>
                  <a:gd name="T111" fmla="*/ 814 h 1180"/>
                  <a:gd name="T112" fmla="*/ 66 w 724"/>
                  <a:gd name="T113" fmla="*/ 852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4" h="1180">
                    <a:moveTo>
                      <a:pt x="66" y="852"/>
                    </a:moveTo>
                    <a:lnTo>
                      <a:pt x="66" y="852"/>
                    </a:lnTo>
                    <a:lnTo>
                      <a:pt x="66" y="862"/>
                    </a:lnTo>
                    <a:lnTo>
                      <a:pt x="66" y="862"/>
                    </a:lnTo>
                    <a:lnTo>
                      <a:pt x="66" y="862"/>
                    </a:lnTo>
                    <a:lnTo>
                      <a:pt x="64" y="884"/>
                    </a:lnTo>
                    <a:lnTo>
                      <a:pt x="66" y="906"/>
                    </a:lnTo>
                    <a:lnTo>
                      <a:pt x="72" y="926"/>
                    </a:lnTo>
                    <a:lnTo>
                      <a:pt x="78" y="946"/>
                    </a:lnTo>
                    <a:lnTo>
                      <a:pt x="78" y="946"/>
                    </a:lnTo>
                    <a:lnTo>
                      <a:pt x="88" y="970"/>
                    </a:lnTo>
                    <a:lnTo>
                      <a:pt x="98" y="994"/>
                    </a:lnTo>
                    <a:lnTo>
                      <a:pt x="110" y="1018"/>
                    </a:lnTo>
                    <a:lnTo>
                      <a:pt x="124" y="1040"/>
                    </a:lnTo>
                    <a:lnTo>
                      <a:pt x="140" y="1060"/>
                    </a:lnTo>
                    <a:lnTo>
                      <a:pt x="156" y="1080"/>
                    </a:lnTo>
                    <a:lnTo>
                      <a:pt x="176" y="1098"/>
                    </a:lnTo>
                    <a:lnTo>
                      <a:pt x="196" y="1114"/>
                    </a:lnTo>
                    <a:lnTo>
                      <a:pt x="216" y="1128"/>
                    </a:lnTo>
                    <a:lnTo>
                      <a:pt x="240" y="1142"/>
                    </a:lnTo>
                    <a:lnTo>
                      <a:pt x="262" y="1152"/>
                    </a:lnTo>
                    <a:lnTo>
                      <a:pt x="288" y="1162"/>
                    </a:lnTo>
                    <a:lnTo>
                      <a:pt x="312" y="1170"/>
                    </a:lnTo>
                    <a:lnTo>
                      <a:pt x="340" y="1176"/>
                    </a:lnTo>
                    <a:lnTo>
                      <a:pt x="366" y="1178"/>
                    </a:lnTo>
                    <a:lnTo>
                      <a:pt x="394" y="1180"/>
                    </a:lnTo>
                    <a:lnTo>
                      <a:pt x="394" y="1180"/>
                    </a:lnTo>
                    <a:lnTo>
                      <a:pt x="426" y="1178"/>
                    </a:lnTo>
                    <a:lnTo>
                      <a:pt x="456" y="1174"/>
                    </a:lnTo>
                    <a:lnTo>
                      <a:pt x="486" y="1168"/>
                    </a:lnTo>
                    <a:lnTo>
                      <a:pt x="514" y="1158"/>
                    </a:lnTo>
                    <a:lnTo>
                      <a:pt x="540" y="1146"/>
                    </a:lnTo>
                    <a:lnTo>
                      <a:pt x="566" y="1132"/>
                    </a:lnTo>
                    <a:lnTo>
                      <a:pt x="590" y="1114"/>
                    </a:lnTo>
                    <a:lnTo>
                      <a:pt x="614" y="1096"/>
                    </a:lnTo>
                    <a:lnTo>
                      <a:pt x="634" y="1076"/>
                    </a:lnTo>
                    <a:lnTo>
                      <a:pt x="654" y="1054"/>
                    </a:lnTo>
                    <a:lnTo>
                      <a:pt x="670" y="1030"/>
                    </a:lnTo>
                    <a:lnTo>
                      <a:pt x="686" y="1004"/>
                    </a:lnTo>
                    <a:lnTo>
                      <a:pt x="698" y="978"/>
                    </a:lnTo>
                    <a:lnTo>
                      <a:pt x="708" y="950"/>
                    </a:lnTo>
                    <a:lnTo>
                      <a:pt x="716" y="920"/>
                    </a:lnTo>
                    <a:lnTo>
                      <a:pt x="720" y="890"/>
                    </a:lnTo>
                    <a:lnTo>
                      <a:pt x="720" y="890"/>
                    </a:lnTo>
                    <a:lnTo>
                      <a:pt x="724" y="864"/>
                    </a:lnTo>
                    <a:lnTo>
                      <a:pt x="724" y="838"/>
                    </a:lnTo>
                    <a:lnTo>
                      <a:pt x="720" y="812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02" y="752"/>
                    </a:lnTo>
                    <a:lnTo>
                      <a:pt x="688" y="718"/>
                    </a:lnTo>
                    <a:lnTo>
                      <a:pt x="674" y="680"/>
                    </a:lnTo>
                    <a:lnTo>
                      <a:pt x="656" y="642"/>
                    </a:lnTo>
                    <a:lnTo>
                      <a:pt x="656" y="642"/>
                    </a:lnTo>
                    <a:lnTo>
                      <a:pt x="634" y="590"/>
                    </a:lnTo>
                    <a:lnTo>
                      <a:pt x="616" y="540"/>
                    </a:lnTo>
                    <a:lnTo>
                      <a:pt x="600" y="494"/>
                    </a:lnTo>
                    <a:lnTo>
                      <a:pt x="590" y="452"/>
                    </a:lnTo>
                    <a:lnTo>
                      <a:pt x="580" y="412"/>
                    </a:lnTo>
                    <a:lnTo>
                      <a:pt x="574" y="376"/>
                    </a:lnTo>
                    <a:lnTo>
                      <a:pt x="570" y="344"/>
                    </a:lnTo>
                    <a:lnTo>
                      <a:pt x="568" y="314"/>
                    </a:lnTo>
                    <a:lnTo>
                      <a:pt x="568" y="288"/>
                    </a:lnTo>
                    <a:lnTo>
                      <a:pt x="568" y="266"/>
                    </a:lnTo>
                    <a:lnTo>
                      <a:pt x="572" y="232"/>
                    </a:lnTo>
                    <a:lnTo>
                      <a:pt x="576" y="210"/>
                    </a:lnTo>
                    <a:lnTo>
                      <a:pt x="578" y="204"/>
                    </a:lnTo>
                    <a:lnTo>
                      <a:pt x="578" y="204"/>
                    </a:lnTo>
                    <a:lnTo>
                      <a:pt x="542" y="236"/>
                    </a:lnTo>
                    <a:lnTo>
                      <a:pt x="468" y="304"/>
                    </a:lnTo>
                    <a:lnTo>
                      <a:pt x="468" y="304"/>
                    </a:lnTo>
                    <a:lnTo>
                      <a:pt x="434" y="256"/>
                    </a:lnTo>
                    <a:lnTo>
                      <a:pt x="394" y="206"/>
                    </a:lnTo>
                    <a:lnTo>
                      <a:pt x="350" y="156"/>
                    </a:lnTo>
                    <a:lnTo>
                      <a:pt x="308" y="108"/>
                    </a:lnTo>
                    <a:lnTo>
                      <a:pt x="238" y="3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20" y="28"/>
                    </a:lnTo>
                    <a:lnTo>
                      <a:pt x="228" y="62"/>
                    </a:lnTo>
                    <a:lnTo>
                      <a:pt x="238" y="102"/>
                    </a:lnTo>
                    <a:lnTo>
                      <a:pt x="248" y="150"/>
                    </a:lnTo>
                    <a:lnTo>
                      <a:pt x="256" y="204"/>
                    </a:lnTo>
                    <a:lnTo>
                      <a:pt x="260" y="258"/>
                    </a:lnTo>
                    <a:lnTo>
                      <a:pt x="260" y="284"/>
                    </a:lnTo>
                    <a:lnTo>
                      <a:pt x="260" y="312"/>
                    </a:lnTo>
                    <a:lnTo>
                      <a:pt x="260" y="312"/>
                    </a:lnTo>
                    <a:lnTo>
                      <a:pt x="256" y="328"/>
                    </a:lnTo>
                    <a:lnTo>
                      <a:pt x="252" y="342"/>
                    </a:lnTo>
                    <a:lnTo>
                      <a:pt x="240" y="374"/>
                    </a:lnTo>
                    <a:lnTo>
                      <a:pt x="240" y="374"/>
                    </a:lnTo>
                    <a:lnTo>
                      <a:pt x="196" y="354"/>
                    </a:lnTo>
                    <a:lnTo>
                      <a:pt x="152" y="338"/>
                    </a:lnTo>
                    <a:lnTo>
                      <a:pt x="76" y="310"/>
                    </a:lnTo>
                    <a:lnTo>
                      <a:pt x="20" y="294"/>
                    </a:lnTo>
                    <a:lnTo>
                      <a:pt x="0" y="288"/>
                    </a:lnTo>
                    <a:lnTo>
                      <a:pt x="0" y="288"/>
                    </a:lnTo>
                    <a:lnTo>
                      <a:pt x="4" y="292"/>
                    </a:lnTo>
                    <a:lnTo>
                      <a:pt x="16" y="306"/>
                    </a:lnTo>
                    <a:lnTo>
                      <a:pt x="24" y="316"/>
                    </a:lnTo>
                    <a:lnTo>
                      <a:pt x="32" y="332"/>
                    </a:lnTo>
                    <a:lnTo>
                      <a:pt x="40" y="352"/>
                    </a:lnTo>
                    <a:lnTo>
                      <a:pt x="50" y="378"/>
                    </a:lnTo>
                    <a:lnTo>
                      <a:pt x="58" y="408"/>
                    </a:lnTo>
                    <a:lnTo>
                      <a:pt x="64" y="444"/>
                    </a:lnTo>
                    <a:lnTo>
                      <a:pt x="70" y="488"/>
                    </a:lnTo>
                    <a:lnTo>
                      <a:pt x="76" y="536"/>
                    </a:lnTo>
                    <a:lnTo>
                      <a:pt x="78" y="594"/>
                    </a:lnTo>
                    <a:lnTo>
                      <a:pt x="78" y="658"/>
                    </a:lnTo>
                    <a:lnTo>
                      <a:pt x="76" y="732"/>
                    </a:lnTo>
                    <a:lnTo>
                      <a:pt x="70" y="814"/>
                    </a:lnTo>
                    <a:lnTo>
                      <a:pt x="70" y="814"/>
                    </a:lnTo>
                    <a:lnTo>
                      <a:pt x="66" y="834"/>
                    </a:lnTo>
                    <a:lnTo>
                      <a:pt x="66" y="852"/>
                    </a:lnTo>
                    <a:lnTo>
                      <a:pt x="66" y="85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Freeform 18"/>
              <p:cNvSpPr>
                <a:spLocks/>
              </p:cNvSpPr>
              <p:nvPr/>
            </p:nvSpPr>
            <p:spPr bwMode="auto">
              <a:xfrm>
                <a:off x="-1993900" y="3276600"/>
                <a:ext cx="723900" cy="1435100"/>
              </a:xfrm>
              <a:custGeom>
                <a:avLst/>
                <a:gdLst>
                  <a:gd name="T0" fmla="*/ 24 w 456"/>
                  <a:gd name="T1" fmla="*/ 694 h 904"/>
                  <a:gd name="T2" fmla="*/ 24 w 456"/>
                  <a:gd name="T3" fmla="*/ 694 h 904"/>
                  <a:gd name="T4" fmla="*/ 26 w 456"/>
                  <a:gd name="T5" fmla="*/ 722 h 904"/>
                  <a:gd name="T6" fmla="*/ 32 w 456"/>
                  <a:gd name="T7" fmla="*/ 748 h 904"/>
                  <a:gd name="T8" fmla="*/ 38 w 456"/>
                  <a:gd name="T9" fmla="*/ 766 h 904"/>
                  <a:gd name="T10" fmla="*/ 54 w 456"/>
                  <a:gd name="T11" fmla="*/ 796 h 904"/>
                  <a:gd name="T12" fmla="*/ 72 w 456"/>
                  <a:gd name="T13" fmla="*/ 824 h 904"/>
                  <a:gd name="T14" fmla="*/ 96 w 456"/>
                  <a:gd name="T15" fmla="*/ 850 h 904"/>
                  <a:gd name="T16" fmla="*/ 124 w 456"/>
                  <a:gd name="T17" fmla="*/ 870 h 904"/>
                  <a:gd name="T18" fmla="*/ 154 w 456"/>
                  <a:gd name="T19" fmla="*/ 886 h 904"/>
                  <a:gd name="T20" fmla="*/ 186 w 456"/>
                  <a:gd name="T21" fmla="*/ 898 h 904"/>
                  <a:gd name="T22" fmla="*/ 222 w 456"/>
                  <a:gd name="T23" fmla="*/ 904 h 904"/>
                  <a:gd name="T24" fmla="*/ 240 w 456"/>
                  <a:gd name="T25" fmla="*/ 904 h 904"/>
                  <a:gd name="T26" fmla="*/ 280 w 456"/>
                  <a:gd name="T27" fmla="*/ 900 h 904"/>
                  <a:gd name="T28" fmla="*/ 318 w 456"/>
                  <a:gd name="T29" fmla="*/ 890 h 904"/>
                  <a:gd name="T30" fmla="*/ 352 w 456"/>
                  <a:gd name="T31" fmla="*/ 872 h 904"/>
                  <a:gd name="T32" fmla="*/ 384 w 456"/>
                  <a:gd name="T33" fmla="*/ 848 h 904"/>
                  <a:gd name="T34" fmla="*/ 410 w 456"/>
                  <a:gd name="T35" fmla="*/ 820 h 904"/>
                  <a:gd name="T36" fmla="*/ 430 w 456"/>
                  <a:gd name="T37" fmla="*/ 788 h 904"/>
                  <a:gd name="T38" fmla="*/ 446 w 456"/>
                  <a:gd name="T39" fmla="*/ 752 h 904"/>
                  <a:gd name="T40" fmla="*/ 454 w 456"/>
                  <a:gd name="T41" fmla="*/ 712 h 904"/>
                  <a:gd name="T42" fmla="*/ 456 w 456"/>
                  <a:gd name="T43" fmla="*/ 696 h 904"/>
                  <a:gd name="T44" fmla="*/ 452 w 456"/>
                  <a:gd name="T45" fmla="*/ 660 h 904"/>
                  <a:gd name="T46" fmla="*/ 448 w 456"/>
                  <a:gd name="T47" fmla="*/ 642 h 904"/>
                  <a:gd name="T48" fmla="*/ 432 w 456"/>
                  <a:gd name="T49" fmla="*/ 598 h 904"/>
                  <a:gd name="T50" fmla="*/ 412 w 456"/>
                  <a:gd name="T51" fmla="*/ 548 h 904"/>
                  <a:gd name="T52" fmla="*/ 384 w 456"/>
                  <a:gd name="T53" fmla="*/ 482 h 904"/>
                  <a:gd name="T54" fmla="*/ 368 w 456"/>
                  <a:gd name="T55" fmla="*/ 422 h 904"/>
                  <a:gd name="T56" fmla="*/ 358 w 456"/>
                  <a:gd name="T57" fmla="*/ 372 h 904"/>
                  <a:gd name="T58" fmla="*/ 354 w 456"/>
                  <a:gd name="T59" fmla="*/ 300 h 904"/>
                  <a:gd name="T60" fmla="*/ 360 w 456"/>
                  <a:gd name="T61" fmla="*/ 258 h 904"/>
                  <a:gd name="T62" fmla="*/ 336 w 456"/>
                  <a:gd name="T63" fmla="*/ 280 h 904"/>
                  <a:gd name="T64" fmla="*/ 288 w 456"/>
                  <a:gd name="T65" fmla="*/ 324 h 904"/>
                  <a:gd name="T66" fmla="*/ 274 w 456"/>
                  <a:gd name="T67" fmla="*/ 264 h 904"/>
                  <a:gd name="T68" fmla="*/ 232 w 456"/>
                  <a:gd name="T69" fmla="*/ 150 h 904"/>
                  <a:gd name="T70" fmla="*/ 190 w 456"/>
                  <a:gd name="T71" fmla="*/ 60 h 904"/>
                  <a:gd name="T72" fmla="*/ 156 w 456"/>
                  <a:gd name="T73" fmla="*/ 0 h 904"/>
                  <a:gd name="T74" fmla="*/ 158 w 456"/>
                  <a:gd name="T75" fmla="*/ 40 h 904"/>
                  <a:gd name="T76" fmla="*/ 162 w 456"/>
                  <a:gd name="T77" fmla="*/ 190 h 904"/>
                  <a:gd name="T78" fmla="*/ 158 w 456"/>
                  <a:gd name="T79" fmla="*/ 292 h 904"/>
                  <a:gd name="T80" fmla="*/ 152 w 456"/>
                  <a:gd name="T81" fmla="*/ 330 h 904"/>
                  <a:gd name="T82" fmla="*/ 138 w 456"/>
                  <a:gd name="T83" fmla="*/ 372 h 904"/>
                  <a:gd name="T84" fmla="*/ 110 w 456"/>
                  <a:gd name="T85" fmla="*/ 358 h 904"/>
                  <a:gd name="T86" fmla="*/ 40 w 456"/>
                  <a:gd name="T87" fmla="*/ 332 h 904"/>
                  <a:gd name="T88" fmla="*/ 0 w 456"/>
                  <a:gd name="T89" fmla="*/ 322 h 904"/>
                  <a:gd name="T90" fmla="*/ 2 w 456"/>
                  <a:gd name="T91" fmla="*/ 324 h 904"/>
                  <a:gd name="T92" fmla="*/ 16 w 456"/>
                  <a:gd name="T93" fmla="*/ 350 h 904"/>
                  <a:gd name="T94" fmla="*/ 30 w 456"/>
                  <a:gd name="T95" fmla="*/ 420 h 904"/>
                  <a:gd name="T96" fmla="*/ 34 w 456"/>
                  <a:gd name="T97" fmla="*/ 480 h 904"/>
                  <a:gd name="T98" fmla="*/ 34 w 456"/>
                  <a:gd name="T99" fmla="*/ 560 h 904"/>
                  <a:gd name="T100" fmla="*/ 28 w 456"/>
                  <a:gd name="T101" fmla="*/ 662 h 904"/>
                  <a:gd name="T102" fmla="*/ 24 w 456"/>
                  <a:gd name="T103" fmla="*/ 676 h 904"/>
                  <a:gd name="T104" fmla="*/ 24 w 456"/>
                  <a:gd name="T105" fmla="*/ 688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56" h="904">
                    <a:moveTo>
                      <a:pt x="24" y="688"/>
                    </a:moveTo>
                    <a:lnTo>
                      <a:pt x="24" y="694"/>
                    </a:lnTo>
                    <a:lnTo>
                      <a:pt x="24" y="694"/>
                    </a:lnTo>
                    <a:lnTo>
                      <a:pt x="24" y="694"/>
                    </a:lnTo>
                    <a:lnTo>
                      <a:pt x="24" y="708"/>
                    </a:lnTo>
                    <a:lnTo>
                      <a:pt x="26" y="722"/>
                    </a:lnTo>
                    <a:lnTo>
                      <a:pt x="28" y="736"/>
                    </a:lnTo>
                    <a:lnTo>
                      <a:pt x="32" y="748"/>
                    </a:lnTo>
                    <a:lnTo>
                      <a:pt x="32" y="748"/>
                    </a:lnTo>
                    <a:lnTo>
                      <a:pt x="38" y="766"/>
                    </a:lnTo>
                    <a:lnTo>
                      <a:pt x="46" y="782"/>
                    </a:lnTo>
                    <a:lnTo>
                      <a:pt x="54" y="796"/>
                    </a:lnTo>
                    <a:lnTo>
                      <a:pt x="62" y="810"/>
                    </a:lnTo>
                    <a:lnTo>
                      <a:pt x="72" y="824"/>
                    </a:lnTo>
                    <a:lnTo>
                      <a:pt x="84" y="838"/>
                    </a:lnTo>
                    <a:lnTo>
                      <a:pt x="96" y="850"/>
                    </a:lnTo>
                    <a:lnTo>
                      <a:pt x="110" y="860"/>
                    </a:lnTo>
                    <a:lnTo>
                      <a:pt x="124" y="870"/>
                    </a:lnTo>
                    <a:lnTo>
                      <a:pt x="138" y="878"/>
                    </a:lnTo>
                    <a:lnTo>
                      <a:pt x="154" y="886"/>
                    </a:lnTo>
                    <a:lnTo>
                      <a:pt x="170" y="892"/>
                    </a:lnTo>
                    <a:lnTo>
                      <a:pt x="186" y="898"/>
                    </a:lnTo>
                    <a:lnTo>
                      <a:pt x="204" y="902"/>
                    </a:lnTo>
                    <a:lnTo>
                      <a:pt x="222" y="904"/>
                    </a:lnTo>
                    <a:lnTo>
                      <a:pt x="240" y="904"/>
                    </a:lnTo>
                    <a:lnTo>
                      <a:pt x="240" y="904"/>
                    </a:lnTo>
                    <a:lnTo>
                      <a:pt x="260" y="904"/>
                    </a:lnTo>
                    <a:lnTo>
                      <a:pt x="280" y="900"/>
                    </a:lnTo>
                    <a:lnTo>
                      <a:pt x="300" y="896"/>
                    </a:lnTo>
                    <a:lnTo>
                      <a:pt x="318" y="890"/>
                    </a:lnTo>
                    <a:lnTo>
                      <a:pt x="336" y="882"/>
                    </a:lnTo>
                    <a:lnTo>
                      <a:pt x="352" y="872"/>
                    </a:lnTo>
                    <a:lnTo>
                      <a:pt x="368" y="860"/>
                    </a:lnTo>
                    <a:lnTo>
                      <a:pt x="384" y="848"/>
                    </a:lnTo>
                    <a:lnTo>
                      <a:pt x="398" y="836"/>
                    </a:lnTo>
                    <a:lnTo>
                      <a:pt x="410" y="820"/>
                    </a:lnTo>
                    <a:lnTo>
                      <a:pt x="420" y="804"/>
                    </a:lnTo>
                    <a:lnTo>
                      <a:pt x="430" y="788"/>
                    </a:lnTo>
                    <a:lnTo>
                      <a:pt x="438" y="770"/>
                    </a:lnTo>
                    <a:lnTo>
                      <a:pt x="446" y="752"/>
                    </a:lnTo>
                    <a:lnTo>
                      <a:pt x="450" y="732"/>
                    </a:lnTo>
                    <a:lnTo>
                      <a:pt x="454" y="712"/>
                    </a:lnTo>
                    <a:lnTo>
                      <a:pt x="454" y="712"/>
                    </a:lnTo>
                    <a:lnTo>
                      <a:pt x="456" y="696"/>
                    </a:lnTo>
                    <a:lnTo>
                      <a:pt x="456" y="678"/>
                    </a:lnTo>
                    <a:lnTo>
                      <a:pt x="452" y="660"/>
                    </a:lnTo>
                    <a:lnTo>
                      <a:pt x="448" y="642"/>
                    </a:lnTo>
                    <a:lnTo>
                      <a:pt x="448" y="642"/>
                    </a:lnTo>
                    <a:lnTo>
                      <a:pt x="442" y="622"/>
                    </a:lnTo>
                    <a:lnTo>
                      <a:pt x="432" y="598"/>
                    </a:lnTo>
                    <a:lnTo>
                      <a:pt x="412" y="548"/>
                    </a:lnTo>
                    <a:lnTo>
                      <a:pt x="412" y="548"/>
                    </a:lnTo>
                    <a:lnTo>
                      <a:pt x="396" y="514"/>
                    </a:lnTo>
                    <a:lnTo>
                      <a:pt x="384" y="482"/>
                    </a:lnTo>
                    <a:lnTo>
                      <a:pt x="376" y="450"/>
                    </a:lnTo>
                    <a:lnTo>
                      <a:pt x="368" y="422"/>
                    </a:lnTo>
                    <a:lnTo>
                      <a:pt x="362" y="396"/>
                    </a:lnTo>
                    <a:lnTo>
                      <a:pt x="358" y="372"/>
                    </a:lnTo>
                    <a:lnTo>
                      <a:pt x="354" y="332"/>
                    </a:lnTo>
                    <a:lnTo>
                      <a:pt x="354" y="300"/>
                    </a:lnTo>
                    <a:lnTo>
                      <a:pt x="356" y="276"/>
                    </a:lnTo>
                    <a:lnTo>
                      <a:pt x="360" y="258"/>
                    </a:lnTo>
                    <a:lnTo>
                      <a:pt x="360" y="258"/>
                    </a:lnTo>
                    <a:lnTo>
                      <a:pt x="336" y="280"/>
                    </a:lnTo>
                    <a:lnTo>
                      <a:pt x="288" y="324"/>
                    </a:lnTo>
                    <a:lnTo>
                      <a:pt x="288" y="324"/>
                    </a:lnTo>
                    <a:lnTo>
                      <a:pt x="282" y="294"/>
                    </a:lnTo>
                    <a:lnTo>
                      <a:pt x="274" y="264"/>
                    </a:lnTo>
                    <a:lnTo>
                      <a:pt x="254" y="204"/>
                    </a:lnTo>
                    <a:lnTo>
                      <a:pt x="232" y="150"/>
                    </a:lnTo>
                    <a:lnTo>
                      <a:pt x="210" y="100"/>
                    </a:lnTo>
                    <a:lnTo>
                      <a:pt x="190" y="60"/>
                    </a:lnTo>
                    <a:lnTo>
                      <a:pt x="172" y="28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58" y="40"/>
                    </a:lnTo>
                    <a:lnTo>
                      <a:pt x="160" y="136"/>
                    </a:lnTo>
                    <a:lnTo>
                      <a:pt x="162" y="190"/>
                    </a:lnTo>
                    <a:lnTo>
                      <a:pt x="160" y="244"/>
                    </a:lnTo>
                    <a:lnTo>
                      <a:pt x="158" y="292"/>
                    </a:lnTo>
                    <a:lnTo>
                      <a:pt x="154" y="314"/>
                    </a:lnTo>
                    <a:lnTo>
                      <a:pt x="152" y="330"/>
                    </a:lnTo>
                    <a:lnTo>
                      <a:pt x="152" y="330"/>
                    </a:lnTo>
                    <a:lnTo>
                      <a:pt x="138" y="372"/>
                    </a:lnTo>
                    <a:lnTo>
                      <a:pt x="138" y="372"/>
                    </a:lnTo>
                    <a:lnTo>
                      <a:pt x="110" y="358"/>
                    </a:lnTo>
                    <a:lnTo>
                      <a:pt x="84" y="348"/>
                    </a:lnTo>
                    <a:lnTo>
                      <a:pt x="40" y="332"/>
                    </a:lnTo>
                    <a:lnTo>
                      <a:pt x="10" y="324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24"/>
                    </a:lnTo>
                    <a:lnTo>
                      <a:pt x="8" y="332"/>
                    </a:lnTo>
                    <a:lnTo>
                      <a:pt x="16" y="350"/>
                    </a:lnTo>
                    <a:lnTo>
                      <a:pt x="24" y="378"/>
                    </a:lnTo>
                    <a:lnTo>
                      <a:pt x="30" y="420"/>
                    </a:lnTo>
                    <a:lnTo>
                      <a:pt x="32" y="448"/>
                    </a:lnTo>
                    <a:lnTo>
                      <a:pt x="34" y="480"/>
                    </a:lnTo>
                    <a:lnTo>
                      <a:pt x="34" y="518"/>
                    </a:lnTo>
                    <a:lnTo>
                      <a:pt x="34" y="560"/>
                    </a:lnTo>
                    <a:lnTo>
                      <a:pt x="30" y="608"/>
                    </a:lnTo>
                    <a:lnTo>
                      <a:pt x="28" y="662"/>
                    </a:lnTo>
                    <a:lnTo>
                      <a:pt x="28" y="662"/>
                    </a:lnTo>
                    <a:lnTo>
                      <a:pt x="24" y="676"/>
                    </a:lnTo>
                    <a:lnTo>
                      <a:pt x="24" y="688"/>
                    </a:lnTo>
                    <a:lnTo>
                      <a:pt x="24" y="68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" name="Freeform 19"/>
              <p:cNvSpPr>
                <a:spLocks/>
              </p:cNvSpPr>
              <p:nvPr/>
            </p:nvSpPr>
            <p:spPr bwMode="auto">
              <a:xfrm>
                <a:off x="-1803400" y="3987800"/>
                <a:ext cx="342900" cy="673100"/>
              </a:xfrm>
              <a:custGeom>
                <a:avLst/>
                <a:gdLst>
                  <a:gd name="T0" fmla="*/ 12 w 216"/>
                  <a:gd name="T1" fmla="*/ 326 h 424"/>
                  <a:gd name="T2" fmla="*/ 12 w 216"/>
                  <a:gd name="T3" fmla="*/ 326 h 424"/>
                  <a:gd name="T4" fmla="*/ 16 w 216"/>
                  <a:gd name="T5" fmla="*/ 352 h 424"/>
                  <a:gd name="T6" fmla="*/ 22 w 216"/>
                  <a:gd name="T7" fmla="*/ 366 h 424"/>
                  <a:gd name="T8" fmla="*/ 40 w 216"/>
                  <a:gd name="T9" fmla="*/ 392 h 424"/>
                  <a:gd name="T10" fmla="*/ 66 w 216"/>
                  <a:gd name="T11" fmla="*/ 412 h 424"/>
                  <a:gd name="T12" fmla="*/ 96 w 216"/>
                  <a:gd name="T13" fmla="*/ 422 h 424"/>
                  <a:gd name="T14" fmla="*/ 114 w 216"/>
                  <a:gd name="T15" fmla="*/ 424 h 424"/>
                  <a:gd name="T16" fmla="*/ 150 w 216"/>
                  <a:gd name="T17" fmla="*/ 418 h 424"/>
                  <a:gd name="T18" fmla="*/ 182 w 216"/>
                  <a:gd name="T19" fmla="*/ 398 h 424"/>
                  <a:gd name="T20" fmla="*/ 204 w 216"/>
                  <a:gd name="T21" fmla="*/ 370 h 424"/>
                  <a:gd name="T22" fmla="*/ 214 w 216"/>
                  <a:gd name="T23" fmla="*/ 334 h 424"/>
                  <a:gd name="T24" fmla="*/ 216 w 216"/>
                  <a:gd name="T25" fmla="*/ 318 h 424"/>
                  <a:gd name="T26" fmla="*/ 212 w 216"/>
                  <a:gd name="T27" fmla="*/ 302 h 424"/>
                  <a:gd name="T28" fmla="*/ 204 w 216"/>
                  <a:gd name="T29" fmla="*/ 280 h 424"/>
                  <a:gd name="T30" fmla="*/ 194 w 216"/>
                  <a:gd name="T31" fmla="*/ 258 h 424"/>
                  <a:gd name="T32" fmla="*/ 174 w 216"/>
                  <a:gd name="T33" fmla="*/ 198 h 424"/>
                  <a:gd name="T34" fmla="*/ 168 w 216"/>
                  <a:gd name="T35" fmla="*/ 156 h 424"/>
                  <a:gd name="T36" fmla="*/ 168 w 216"/>
                  <a:gd name="T37" fmla="*/ 130 h 424"/>
                  <a:gd name="T38" fmla="*/ 170 w 216"/>
                  <a:gd name="T39" fmla="*/ 122 h 424"/>
                  <a:gd name="T40" fmla="*/ 136 w 216"/>
                  <a:gd name="T41" fmla="*/ 152 h 424"/>
                  <a:gd name="T42" fmla="*/ 120 w 216"/>
                  <a:gd name="T43" fmla="*/ 96 h 424"/>
                  <a:gd name="T44" fmla="*/ 100 w 216"/>
                  <a:gd name="T45" fmla="*/ 48 h 424"/>
                  <a:gd name="T46" fmla="*/ 74 w 216"/>
                  <a:gd name="T47" fmla="*/ 0 h 424"/>
                  <a:gd name="T48" fmla="*/ 76 w 216"/>
                  <a:gd name="T49" fmla="*/ 64 h 424"/>
                  <a:gd name="T50" fmla="*/ 74 w 216"/>
                  <a:gd name="T51" fmla="*/ 138 h 424"/>
                  <a:gd name="T52" fmla="*/ 72 w 216"/>
                  <a:gd name="T53" fmla="*/ 154 h 424"/>
                  <a:gd name="T54" fmla="*/ 66 w 216"/>
                  <a:gd name="T55" fmla="*/ 174 h 424"/>
                  <a:gd name="T56" fmla="*/ 18 w 216"/>
                  <a:gd name="T57" fmla="*/ 156 h 424"/>
                  <a:gd name="T58" fmla="*/ 0 w 216"/>
                  <a:gd name="T59" fmla="*/ 152 h 424"/>
                  <a:gd name="T60" fmla="*/ 8 w 216"/>
                  <a:gd name="T61" fmla="*/ 164 h 424"/>
                  <a:gd name="T62" fmla="*/ 14 w 216"/>
                  <a:gd name="T63" fmla="*/ 198 h 424"/>
                  <a:gd name="T64" fmla="*/ 16 w 216"/>
                  <a:gd name="T65" fmla="*/ 262 h 424"/>
                  <a:gd name="T66" fmla="*/ 12 w 216"/>
                  <a:gd name="T67" fmla="*/ 310 h 424"/>
                  <a:gd name="T68" fmla="*/ 12 w 216"/>
                  <a:gd name="T69" fmla="*/ 32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6" h="424">
                    <a:moveTo>
                      <a:pt x="12" y="322"/>
                    </a:moveTo>
                    <a:lnTo>
                      <a:pt x="12" y="326"/>
                    </a:lnTo>
                    <a:lnTo>
                      <a:pt x="12" y="326"/>
                    </a:lnTo>
                    <a:lnTo>
                      <a:pt x="12" y="326"/>
                    </a:lnTo>
                    <a:lnTo>
                      <a:pt x="12" y="338"/>
                    </a:lnTo>
                    <a:lnTo>
                      <a:pt x="16" y="352"/>
                    </a:lnTo>
                    <a:lnTo>
                      <a:pt x="16" y="352"/>
                    </a:lnTo>
                    <a:lnTo>
                      <a:pt x="22" y="366"/>
                    </a:lnTo>
                    <a:lnTo>
                      <a:pt x="30" y="380"/>
                    </a:lnTo>
                    <a:lnTo>
                      <a:pt x="40" y="392"/>
                    </a:lnTo>
                    <a:lnTo>
                      <a:pt x="52" y="404"/>
                    </a:lnTo>
                    <a:lnTo>
                      <a:pt x="66" y="412"/>
                    </a:lnTo>
                    <a:lnTo>
                      <a:pt x="80" y="418"/>
                    </a:lnTo>
                    <a:lnTo>
                      <a:pt x="96" y="422"/>
                    </a:lnTo>
                    <a:lnTo>
                      <a:pt x="114" y="424"/>
                    </a:lnTo>
                    <a:lnTo>
                      <a:pt x="114" y="424"/>
                    </a:lnTo>
                    <a:lnTo>
                      <a:pt x="132" y="422"/>
                    </a:lnTo>
                    <a:lnTo>
                      <a:pt x="150" y="418"/>
                    </a:lnTo>
                    <a:lnTo>
                      <a:pt x="168" y="408"/>
                    </a:lnTo>
                    <a:lnTo>
                      <a:pt x="182" y="398"/>
                    </a:lnTo>
                    <a:lnTo>
                      <a:pt x="194" y="384"/>
                    </a:lnTo>
                    <a:lnTo>
                      <a:pt x="204" y="370"/>
                    </a:lnTo>
                    <a:lnTo>
                      <a:pt x="210" y="352"/>
                    </a:lnTo>
                    <a:lnTo>
                      <a:pt x="214" y="334"/>
                    </a:lnTo>
                    <a:lnTo>
                      <a:pt x="214" y="334"/>
                    </a:lnTo>
                    <a:lnTo>
                      <a:pt x="216" y="318"/>
                    </a:lnTo>
                    <a:lnTo>
                      <a:pt x="214" y="310"/>
                    </a:lnTo>
                    <a:lnTo>
                      <a:pt x="212" y="302"/>
                    </a:lnTo>
                    <a:lnTo>
                      <a:pt x="212" y="302"/>
                    </a:lnTo>
                    <a:lnTo>
                      <a:pt x="204" y="280"/>
                    </a:lnTo>
                    <a:lnTo>
                      <a:pt x="194" y="258"/>
                    </a:lnTo>
                    <a:lnTo>
                      <a:pt x="194" y="258"/>
                    </a:lnTo>
                    <a:lnTo>
                      <a:pt x="182" y="226"/>
                    </a:lnTo>
                    <a:lnTo>
                      <a:pt x="174" y="198"/>
                    </a:lnTo>
                    <a:lnTo>
                      <a:pt x="170" y="174"/>
                    </a:lnTo>
                    <a:lnTo>
                      <a:pt x="168" y="156"/>
                    </a:lnTo>
                    <a:lnTo>
                      <a:pt x="168" y="140"/>
                    </a:lnTo>
                    <a:lnTo>
                      <a:pt x="168" y="130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36" y="152"/>
                    </a:lnTo>
                    <a:lnTo>
                      <a:pt x="136" y="152"/>
                    </a:lnTo>
                    <a:lnTo>
                      <a:pt x="130" y="124"/>
                    </a:lnTo>
                    <a:lnTo>
                      <a:pt x="120" y="96"/>
                    </a:lnTo>
                    <a:lnTo>
                      <a:pt x="110" y="70"/>
                    </a:lnTo>
                    <a:lnTo>
                      <a:pt x="100" y="48"/>
                    </a:lnTo>
                    <a:lnTo>
                      <a:pt x="82" y="1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6" y="64"/>
                    </a:lnTo>
                    <a:lnTo>
                      <a:pt x="76" y="114"/>
                    </a:lnTo>
                    <a:lnTo>
                      <a:pt x="74" y="138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66" y="174"/>
                    </a:lnTo>
                    <a:lnTo>
                      <a:pt x="66" y="174"/>
                    </a:lnTo>
                    <a:lnTo>
                      <a:pt x="40" y="164"/>
                    </a:lnTo>
                    <a:lnTo>
                      <a:pt x="18" y="156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4" y="156"/>
                    </a:lnTo>
                    <a:lnTo>
                      <a:pt x="8" y="164"/>
                    </a:lnTo>
                    <a:lnTo>
                      <a:pt x="10" y="178"/>
                    </a:lnTo>
                    <a:lnTo>
                      <a:pt x="14" y="198"/>
                    </a:lnTo>
                    <a:lnTo>
                      <a:pt x="16" y="226"/>
                    </a:lnTo>
                    <a:lnTo>
                      <a:pt x="16" y="262"/>
                    </a:lnTo>
                    <a:lnTo>
                      <a:pt x="12" y="310"/>
                    </a:lnTo>
                    <a:lnTo>
                      <a:pt x="12" y="310"/>
                    </a:lnTo>
                    <a:lnTo>
                      <a:pt x="12" y="322"/>
                    </a:lnTo>
                    <a:lnTo>
                      <a:pt x="12" y="322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" name="Freeform 20"/>
              <p:cNvSpPr>
                <a:spLocks/>
              </p:cNvSpPr>
              <p:nvPr/>
            </p:nvSpPr>
            <p:spPr bwMode="auto">
              <a:xfrm>
                <a:off x="-2044700" y="2476500"/>
                <a:ext cx="114300" cy="368300"/>
              </a:xfrm>
              <a:custGeom>
                <a:avLst/>
                <a:gdLst>
                  <a:gd name="T0" fmla="*/ 34 w 72"/>
                  <a:gd name="T1" fmla="*/ 0 h 232"/>
                  <a:gd name="T2" fmla="*/ 34 w 72"/>
                  <a:gd name="T3" fmla="*/ 0 h 232"/>
                  <a:gd name="T4" fmla="*/ 36 w 72"/>
                  <a:gd name="T5" fmla="*/ 16 h 232"/>
                  <a:gd name="T6" fmla="*/ 40 w 72"/>
                  <a:gd name="T7" fmla="*/ 30 h 232"/>
                  <a:gd name="T8" fmla="*/ 42 w 72"/>
                  <a:gd name="T9" fmla="*/ 36 h 232"/>
                  <a:gd name="T10" fmla="*/ 46 w 72"/>
                  <a:gd name="T11" fmla="*/ 42 h 232"/>
                  <a:gd name="T12" fmla="*/ 46 w 72"/>
                  <a:gd name="T13" fmla="*/ 42 h 232"/>
                  <a:gd name="T14" fmla="*/ 60 w 72"/>
                  <a:gd name="T15" fmla="*/ 60 h 232"/>
                  <a:gd name="T16" fmla="*/ 66 w 72"/>
                  <a:gd name="T17" fmla="*/ 70 h 232"/>
                  <a:gd name="T18" fmla="*/ 70 w 72"/>
                  <a:gd name="T19" fmla="*/ 80 h 232"/>
                  <a:gd name="T20" fmla="*/ 72 w 72"/>
                  <a:gd name="T21" fmla="*/ 90 h 232"/>
                  <a:gd name="T22" fmla="*/ 72 w 72"/>
                  <a:gd name="T23" fmla="*/ 100 h 232"/>
                  <a:gd name="T24" fmla="*/ 70 w 72"/>
                  <a:gd name="T25" fmla="*/ 112 h 232"/>
                  <a:gd name="T26" fmla="*/ 66 w 72"/>
                  <a:gd name="T27" fmla="*/ 124 h 232"/>
                  <a:gd name="T28" fmla="*/ 66 w 72"/>
                  <a:gd name="T29" fmla="*/ 124 h 232"/>
                  <a:gd name="T30" fmla="*/ 62 w 72"/>
                  <a:gd name="T31" fmla="*/ 142 h 232"/>
                  <a:gd name="T32" fmla="*/ 60 w 72"/>
                  <a:gd name="T33" fmla="*/ 160 h 232"/>
                  <a:gd name="T34" fmla="*/ 60 w 72"/>
                  <a:gd name="T35" fmla="*/ 178 h 232"/>
                  <a:gd name="T36" fmla="*/ 62 w 72"/>
                  <a:gd name="T37" fmla="*/ 194 h 232"/>
                  <a:gd name="T38" fmla="*/ 66 w 72"/>
                  <a:gd name="T39" fmla="*/ 222 h 232"/>
                  <a:gd name="T40" fmla="*/ 70 w 72"/>
                  <a:gd name="T41" fmla="*/ 232 h 232"/>
                  <a:gd name="T42" fmla="*/ 70 w 72"/>
                  <a:gd name="T43" fmla="*/ 232 h 232"/>
                  <a:gd name="T44" fmla="*/ 60 w 72"/>
                  <a:gd name="T45" fmla="*/ 228 h 232"/>
                  <a:gd name="T46" fmla="*/ 38 w 72"/>
                  <a:gd name="T47" fmla="*/ 216 h 232"/>
                  <a:gd name="T48" fmla="*/ 26 w 72"/>
                  <a:gd name="T49" fmla="*/ 208 h 232"/>
                  <a:gd name="T50" fmla="*/ 14 w 72"/>
                  <a:gd name="T51" fmla="*/ 198 h 232"/>
                  <a:gd name="T52" fmla="*/ 6 w 72"/>
                  <a:gd name="T53" fmla="*/ 186 h 232"/>
                  <a:gd name="T54" fmla="*/ 4 w 72"/>
                  <a:gd name="T55" fmla="*/ 180 h 232"/>
                  <a:gd name="T56" fmla="*/ 2 w 72"/>
                  <a:gd name="T57" fmla="*/ 172 h 232"/>
                  <a:gd name="T58" fmla="*/ 2 w 72"/>
                  <a:gd name="T59" fmla="*/ 172 h 232"/>
                  <a:gd name="T60" fmla="*/ 0 w 72"/>
                  <a:gd name="T61" fmla="*/ 162 h 232"/>
                  <a:gd name="T62" fmla="*/ 0 w 72"/>
                  <a:gd name="T63" fmla="*/ 154 h 232"/>
                  <a:gd name="T64" fmla="*/ 4 w 72"/>
                  <a:gd name="T65" fmla="*/ 140 h 232"/>
                  <a:gd name="T66" fmla="*/ 10 w 72"/>
                  <a:gd name="T67" fmla="*/ 128 h 232"/>
                  <a:gd name="T68" fmla="*/ 16 w 72"/>
                  <a:gd name="T69" fmla="*/ 118 h 232"/>
                  <a:gd name="T70" fmla="*/ 24 w 72"/>
                  <a:gd name="T71" fmla="*/ 110 h 232"/>
                  <a:gd name="T72" fmla="*/ 28 w 72"/>
                  <a:gd name="T73" fmla="*/ 100 h 232"/>
                  <a:gd name="T74" fmla="*/ 30 w 72"/>
                  <a:gd name="T75" fmla="*/ 90 h 232"/>
                  <a:gd name="T76" fmla="*/ 28 w 72"/>
                  <a:gd name="T77" fmla="*/ 86 h 232"/>
                  <a:gd name="T78" fmla="*/ 26 w 72"/>
                  <a:gd name="T79" fmla="*/ 78 h 232"/>
                  <a:gd name="T80" fmla="*/ 26 w 72"/>
                  <a:gd name="T81" fmla="*/ 78 h 232"/>
                  <a:gd name="T82" fmla="*/ 22 w 72"/>
                  <a:gd name="T83" fmla="*/ 66 h 232"/>
                  <a:gd name="T84" fmla="*/ 20 w 72"/>
                  <a:gd name="T85" fmla="*/ 52 h 232"/>
                  <a:gd name="T86" fmla="*/ 20 w 72"/>
                  <a:gd name="T87" fmla="*/ 38 h 232"/>
                  <a:gd name="T88" fmla="*/ 24 w 72"/>
                  <a:gd name="T89" fmla="*/ 26 h 232"/>
                  <a:gd name="T90" fmla="*/ 30 w 72"/>
                  <a:gd name="T91" fmla="*/ 8 h 232"/>
                  <a:gd name="T92" fmla="*/ 34 w 72"/>
                  <a:gd name="T93" fmla="*/ 0 h 232"/>
                  <a:gd name="T94" fmla="*/ 34 w 72"/>
                  <a:gd name="T9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2" h="232">
                    <a:moveTo>
                      <a:pt x="34" y="0"/>
                    </a:moveTo>
                    <a:lnTo>
                      <a:pt x="34" y="0"/>
                    </a:lnTo>
                    <a:lnTo>
                      <a:pt x="36" y="16"/>
                    </a:lnTo>
                    <a:lnTo>
                      <a:pt x="40" y="30"/>
                    </a:lnTo>
                    <a:lnTo>
                      <a:pt x="42" y="36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60" y="60"/>
                    </a:lnTo>
                    <a:lnTo>
                      <a:pt x="66" y="70"/>
                    </a:lnTo>
                    <a:lnTo>
                      <a:pt x="70" y="80"/>
                    </a:lnTo>
                    <a:lnTo>
                      <a:pt x="72" y="90"/>
                    </a:lnTo>
                    <a:lnTo>
                      <a:pt x="72" y="100"/>
                    </a:lnTo>
                    <a:lnTo>
                      <a:pt x="70" y="112"/>
                    </a:lnTo>
                    <a:lnTo>
                      <a:pt x="66" y="124"/>
                    </a:lnTo>
                    <a:lnTo>
                      <a:pt x="66" y="124"/>
                    </a:lnTo>
                    <a:lnTo>
                      <a:pt x="62" y="142"/>
                    </a:lnTo>
                    <a:lnTo>
                      <a:pt x="60" y="160"/>
                    </a:lnTo>
                    <a:lnTo>
                      <a:pt x="60" y="178"/>
                    </a:lnTo>
                    <a:lnTo>
                      <a:pt x="62" y="194"/>
                    </a:lnTo>
                    <a:lnTo>
                      <a:pt x="66" y="222"/>
                    </a:lnTo>
                    <a:lnTo>
                      <a:pt x="70" y="232"/>
                    </a:lnTo>
                    <a:lnTo>
                      <a:pt x="70" y="232"/>
                    </a:lnTo>
                    <a:lnTo>
                      <a:pt x="60" y="228"/>
                    </a:lnTo>
                    <a:lnTo>
                      <a:pt x="38" y="216"/>
                    </a:lnTo>
                    <a:lnTo>
                      <a:pt x="26" y="208"/>
                    </a:lnTo>
                    <a:lnTo>
                      <a:pt x="14" y="198"/>
                    </a:lnTo>
                    <a:lnTo>
                      <a:pt x="6" y="186"/>
                    </a:lnTo>
                    <a:lnTo>
                      <a:pt x="4" y="180"/>
                    </a:lnTo>
                    <a:lnTo>
                      <a:pt x="2" y="172"/>
                    </a:lnTo>
                    <a:lnTo>
                      <a:pt x="2" y="172"/>
                    </a:lnTo>
                    <a:lnTo>
                      <a:pt x="0" y="162"/>
                    </a:lnTo>
                    <a:lnTo>
                      <a:pt x="0" y="154"/>
                    </a:lnTo>
                    <a:lnTo>
                      <a:pt x="4" y="140"/>
                    </a:lnTo>
                    <a:lnTo>
                      <a:pt x="10" y="128"/>
                    </a:lnTo>
                    <a:lnTo>
                      <a:pt x="16" y="118"/>
                    </a:lnTo>
                    <a:lnTo>
                      <a:pt x="24" y="110"/>
                    </a:lnTo>
                    <a:lnTo>
                      <a:pt x="28" y="100"/>
                    </a:lnTo>
                    <a:lnTo>
                      <a:pt x="30" y="90"/>
                    </a:lnTo>
                    <a:lnTo>
                      <a:pt x="28" y="86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2" y="66"/>
                    </a:lnTo>
                    <a:lnTo>
                      <a:pt x="20" y="52"/>
                    </a:lnTo>
                    <a:lnTo>
                      <a:pt x="20" y="38"/>
                    </a:lnTo>
                    <a:lnTo>
                      <a:pt x="24" y="26"/>
                    </a:lnTo>
                    <a:lnTo>
                      <a:pt x="30" y="8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" name="Freeform 21"/>
              <p:cNvSpPr>
                <a:spLocks/>
              </p:cNvSpPr>
              <p:nvPr/>
            </p:nvSpPr>
            <p:spPr bwMode="auto">
              <a:xfrm>
                <a:off x="-2527300" y="3092450"/>
                <a:ext cx="241300" cy="219075"/>
              </a:xfrm>
              <a:custGeom>
                <a:avLst/>
                <a:gdLst>
                  <a:gd name="T0" fmla="*/ 0 w 152"/>
                  <a:gd name="T1" fmla="*/ 0 h 138"/>
                  <a:gd name="T2" fmla="*/ 0 w 152"/>
                  <a:gd name="T3" fmla="*/ 0 h 138"/>
                  <a:gd name="T4" fmla="*/ 10 w 152"/>
                  <a:gd name="T5" fmla="*/ 10 h 138"/>
                  <a:gd name="T6" fmla="*/ 20 w 152"/>
                  <a:gd name="T7" fmla="*/ 18 h 138"/>
                  <a:gd name="T8" fmla="*/ 26 w 152"/>
                  <a:gd name="T9" fmla="*/ 20 h 138"/>
                  <a:gd name="T10" fmla="*/ 34 w 152"/>
                  <a:gd name="T11" fmla="*/ 22 h 138"/>
                  <a:gd name="T12" fmla="*/ 34 w 152"/>
                  <a:gd name="T13" fmla="*/ 22 h 138"/>
                  <a:gd name="T14" fmla="*/ 52 w 152"/>
                  <a:gd name="T15" fmla="*/ 26 h 138"/>
                  <a:gd name="T16" fmla="*/ 62 w 152"/>
                  <a:gd name="T17" fmla="*/ 30 h 138"/>
                  <a:gd name="T18" fmla="*/ 70 w 152"/>
                  <a:gd name="T19" fmla="*/ 34 h 138"/>
                  <a:gd name="T20" fmla="*/ 76 w 152"/>
                  <a:gd name="T21" fmla="*/ 40 h 138"/>
                  <a:gd name="T22" fmla="*/ 82 w 152"/>
                  <a:gd name="T23" fmla="*/ 46 h 138"/>
                  <a:gd name="T24" fmla="*/ 88 w 152"/>
                  <a:gd name="T25" fmla="*/ 54 h 138"/>
                  <a:gd name="T26" fmla="*/ 92 w 152"/>
                  <a:gd name="T27" fmla="*/ 64 h 138"/>
                  <a:gd name="T28" fmla="*/ 92 w 152"/>
                  <a:gd name="T29" fmla="*/ 64 h 138"/>
                  <a:gd name="T30" fmla="*/ 98 w 152"/>
                  <a:gd name="T31" fmla="*/ 78 h 138"/>
                  <a:gd name="T32" fmla="*/ 108 w 152"/>
                  <a:gd name="T33" fmla="*/ 90 h 138"/>
                  <a:gd name="T34" fmla="*/ 118 w 152"/>
                  <a:gd name="T35" fmla="*/ 100 h 138"/>
                  <a:gd name="T36" fmla="*/ 126 w 152"/>
                  <a:gd name="T37" fmla="*/ 110 h 138"/>
                  <a:gd name="T38" fmla="*/ 144 w 152"/>
                  <a:gd name="T39" fmla="*/ 124 h 138"/>
                  <a:gd name="T40" fmla="*/ 152 w 152"/>
                  <a:gd name="T41" fmla="*/ 130 h 138"/>
                  <a:gd name="T42" fmla="*/ 152 w 152"/>
                  <a:gd name="T43" fmla="*/ 130 h 138"/>
                  <a:gd name="T44" fmla="*/ 142 w 152"/>
                  <a:gd name="T45" fmla="*/ 132 h 138"/>
                  <a:gd name="T46" fmla="*/ 122 w 152"/>
                  <a:gd name="T47" fmla="*/ 138 h 138"/>
                  <a:gd name="T48" fmla="*/ 110 w 152"/>
                  <a:gd name="T49" fmla="*/ 138 h 138"/>
                  <a:gd name="T50" fmla="*/ 98 w 152"/>
                  <a:gd name="T51" fmla="*/ 138 h 138"/>
                  <a:gd name="T52" fmla="*/ 86 w 152"/>
                  <a:gd name="T53" fmla="*/ 136 h 138"/>
                  <a:gd name="T54" fmla="*/ 76 w 152"/>
                  <a:gd name="T55" fmla="*/ 130 h 138"/>
                  <a:gd name="T56" fmla="*/ 76 w 152"/>
                  <a:gd name="T57" fmla="*/ 130 h 138"/>
                  <a:gd name="T58" fmla="*/ 66 w 152"/>
                  <a:gd name="T59" fmla="*/ 120 h 138"/>
                  <a:gd name="T60" fmla="*/ 60 w 152"/>
                  <a:gd name="T61" fmla="*/ 110 h 138"/>
                  <a:gd name="T62" fmla="*/ 56 w 152"/>
                  <a:gd name="T63" fmla="*/ 98 h 138"/>
                  <a:gd name="T64" fmla="*/ 56 w 152"/>
                  <a:gd name="T65" fmla="*/ 88 h 138"/>
                  <a:gd name="T66" fmla="*/ 56 w 152"/>
                  <a:gd name="T67" fmla="*/ 80 h 138"/>
                  <a:gd name="T68" fmla="*/ 54 w 152"/>
                  <a:gd name="T69" fmla="*/ 70 h 138"/>
                  <a:gd name="T70" fmla="*/ 50 w 152"/>
                  <a:gd name="T71" fmla="*/ 64 h 138"/>
                  <a:gd name="T72" fmla="*/ 40 w 152"/>
                  <a:gd name="T73" fmla="*/ 58 h 138"/>
                  <a:gd name="T74" fmla="*/ 40 w 152"/>
                  <a:gd name="T75" fmla="*/ 58 h 138"/>
                  <a:gd name="T76" fmla="*/ 30 w 152"/>
                  <a:gd name="T77" fmla="*/ 52 h 138"/>
                  <a:gd name="T78" fmla="*/ 20 w 152"/>
                  <a:gd name="T79" fmla="*/ 44 h 138"/>
                  <a:gd name="T80" fmla="*/ 14 w 152"/>
                  <a:gd name="T81" fmla="*/ 34 h 138"/>
                  <a:gd name="T82" fmla="*/ 8 w 152"/>
                  <a:gd name="T83" fmla="*/ 24 h 138"/>
                  <a:gd name="T84" fmla="*/ 2 w 152"/>
                  <a:gd name="T85" fmla="*/ 8 h 138"/>
                  <a:gd name="T86" fmla="*/ 0 w 152"/>
                  <a:gd name="T87" fmla="*/ 0 h 138"/>
                  <a:gd name="T88" fmla="*/ 0 w 152"/>
                  <a:gd name="T8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2" h="138">
                    <a:moveTo>
                      <a:pt x="0" y="0"/>
                    </a:moveTo>
                    <a:lnTo>
                      <a:pt x="0" y="0"/>
                    </a:lnTo>
                    <a:lnTo>
                      <a:pt x="10" y="10"/>
                    </a:lnTo>
                    <a:lnTo>
                      <a:pt x="20" y="18"/>
                    </a:lnTo>
                    <a:lnTo>
                      <a:pt x="26" y="20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52" y="26"/>
                    </a:lnTo>
                    <a:lnTo>
                      <a:pt x="62" y="30"/>
                    </a:lnTo>
                    <a:lnTo>
                      <a:pt x="70" y="34"/>
                    </a:lnTo>
                    <a:lnTo>
                      <a:pt x="76" y="40"/>
                    </a:lnTo>
                    <a:lnTo>
                      <a:pt x="82" y="46"/>
                    </a:lnTo>
                    <a:lnTo>
                      <a:pt x="88" y="54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98" y="78"/>
                    </a:lnTo>
                    <a:lnTo>
                      <a:pt x="108" y="90"/>
                    </a:lnTo>
                    <a:lnTo>
                      <a:pt x="118" y="100"/>
                    </a:lnTo>
                    <a:lnTo>
                      <a:pt x="126" y="110"/>
                    </a:lnTo>
                    <a:lnTo>
                      <a:pt x="14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42" y="132"/>
                    </a:lnTo>
                    <a:lnTo>
                      <a:pt x="122" y="138"/>
                    </a:lnTo>
                    <a:lnTo>
                      <a:pt x="110" y="138"/>
                    </a:lnTo>
                    <a:lnTo>
                      <a:pt x="98" y="138"/>
                    </a:lnTo>
                    <a:lnTo>
                      <a:pt x="86" y="136"/>
                    </a:lnTo>
                    <a:lnTo>
                      <a:pt x="76" y="130"/>
                    </a:lnTo>
                    <a:lnTo>
                      <a:pt x="76" y="130"/>
                    </a:lnTo>
                    <a:lnTo>
                      <a:pt x="66" y="120"/>
                    </a:lnTo>
                    <a:lnTo>
                      <a:pt x="60" y="110"/>
                    </a:lnTo>
                    <a:lnTo>
                      <a:pt x="56" y="98"/>
                    </a:lnTo>
                    <a:lnTo>
                      <a:pt x="56" y="88"/>
                    </a:lnTo>
                    <a:lnTo>
                      <a:pt x="56" y="80"/>
                    </a:lnTo>
                    <a:lnTo>
                      <a:pt x="54" y="70"/>
                    </a:lnTo>
                    <a:lnTo>
                      <a:pt x="50" y="64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0" y="52"/>
                    </a:lnTo>
                    <a:lnTo>
                      <a:pt x="20" y="44"/>
                    </a:lnTo>
                    <a:lnTo>
                      <a:pt x="14" y="34"/>
                    </a:lnTo>
                    <a:lnTo>
                      <a:pt x="8" y="24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" name="Freeform 22"/>
              <p:cNvSpPr>
                <a:spLocks/>
              </p:cNvSpPr>
              <p:nvPr/>
            </p:nvSpPr>
            <p:spPr bwMode="auto">
              <a:xfrm>
                <a:off x="-1308100" y="2911475"/>
                <a:ext cx="177800" cy="250825"/>
              </a:xfrm>
              <a:custGeom>
                <a:avLst/>
                <a:gdLst>
                  <a:gd name="T0" fmla="*/ 112 w 112"/>
                  <a:gd name="T1" fmla="*/ 0 h 158"/>
                  <a:gd name="T2" fmla="*/ 112 w 112"/>
                  <a:gd name="T3" fmla="*/ 0 h 158"/>
                  <a:gd name="T4" fmla="*/ 106 w 112"/>
                  <a:gd name="T5" fmla="*/ 12 h 158"/>
                  <a:gd name="T6" fmla="*/ 96 w 112"/>
                  <a:gd name="T7" fmla="*/ 20 h 158"/>
                  <a:gd name="T8" fmla="*/ 92 w 112"/>
                  <a:gd name="T9" fmla="*/ 24 h 158"/>
                  <a:gd name="T10" fmla="*/ 86 w 112"/>
                  <a:gd name="T11" fmla="*/ 28 h 158"/>
                  <a:gd name="T12" fmla="*/ 86 w 112"/>
                  <a:gd name="T13" fmla="*/ 28 h 158"/>
                  <a:gd name="T14" fmla="*/ 68 w 112"/>
                  <a:gd name="T15" fmla="*/ 36 h 158"/>
                  <a:gd name="T16" fmla="*/ 60 w 112"/>
                  <a:gd name="T17" fmla="*/ 42 h 158"/>
                  <a:gd name="T18" fmla="*/ 54 w 112"/>
                  <a:gd name="T19" fmla="*/ 46 h 158"/>
                  <a:gd name="T20" fmla="*/ 48 w 112"/>
                  <a:gd name="T21" fmla="*/ 54 h 158"/>
                  <a:gd name="T22" fmla="*/ 44 w 112"/>
                  <a:gd name="T23" fmla="*/ 62 h 158"/>
                  <a:gd name="T24" fmla="*/ 42 w 112"/>
                  <a:gd name="T25" fmla="*/ 70 h 158"/>
                  <a:gd name="T26" fmla="*/ 40 w 112"/>
                  <a:gd name="T27" fmla="*/ 82 h 158"/>
                  <a:gd name="T28" fmla="*/ 40 w 112"/>
                  <a:gd name="T29" fmla="*/ 82 h 158"/>
                  <a:gd name="T30" fmla="*/ 36 w 112"/>
                  <a:gd name="T31" fmla="*/ 96 h 158"/>
                  <a:gd name="T32" fmla="*/ 32 w 112"/>
                  <a:gd name="T33" fmla="*/ 108 h 158"/>
                  <a:gd name="T34" fmla="*/ 26 w 112"/>
                  <a:gd name="T35" fmla="*/ 122 h 158"/>
                  <a:gd name="T36" fmla="*/ 18 w 112"/>
                  <a:gd name="T37" fmla="*/ 134 h 158"/>
                  <a:gd name="T38" fmla="*/ 6 w 112"/>
                  <a:gd name="T39" fmla="*/ 150 h 158"/>
                  <a:gd name="T40" fmla="*/ 0 w 112"/>
                  <a:gd name="T41" fmla="*/ 156 h 158"/>
                  <a:gd name="T42" fmla="*/ 0 w 112"/>
                  <a:gd name="T43" fmla="*/ 156 h 158"/>
                  <a:gd name="T44" fmla="*/ 8 w 112"/>
                  <a:gd name="T45" fmla="*/ 158 h 158"/>
                  <a:gd name="T46" fmla="*/ 28 w 112"/>
                  <a:gd name="T47" fmla="*/ 158 h 158"/>
                  <a:gd name="T48" fmla="*/ 40 w 112"/>
                  <a:gd name="T49" fmla="*/ 156 h 158"/>
                  <a:gd name="T50" fmla="*/ 52 w 112"/>
                  <a:gd name="T51" fmla="*/ 152 h 158"/>
                  <a:gd name="T52" fmla="*/ 64 w 112"/>
                  <a:gd name="T53" fmla="*/ 148 h 158"/>
                  <a:gd name="T54" fmla="*/ 72 w 112"/>
                  <a:gd name="T55" fmla="*/ 140 h 158"/>
                  <a:gd name="T56" fmla="*/ 72 w 112"/>
                  <a:gd name="T57" fmla="*/ 140 h 158"/>
                  <a:gd name="T58" fmla="*/ 80 w 112"/>
                  <a:gd name="T59" fmla="*/ 128 h 158"/>
                  <a:gd name="T60" fmla="*/ 82 w 112"/>
                  <a:gd name="T61" fmla="*/ 116 h 158"/>
                  <a:gd name="T62" fmla="*/ 82 w 112"/>
                  <a:gd name="T63" fmla="*/ 106 h 158"/>
                  <a:gd name="T64" fmla="*/ 80 w 112"/>
                  <a:gd name="T65" fmla="*/ 96 h 158"/>
                  <a:gd name="T66" fmla="*/ 78 w 112"/>
                  <a:gd name="T67" fmla="*/ 86 h 158"/>
                  <a:gd name="T68" fmla="*/ 78 w 112"/>
                  <a:gd name="T69" fmla="*/ 78 h 158"/>
                  <a:gd name="T70" fmla="*/ 80 w 112"/>
                  <a:gd name="T71" fmla="*/ 70 h 158"/>
                  <a:gd name="T72" fmla="*/ 88 w 112"/>
                  <a:gd name="T73" fmla="*/ 64 h 158"/>
                  <a:gd name="T74" fmla="*/ 88 w 112"/>
                  <a:gd name="T75" fmla="*/ 64 h 158"/>
                  <a:gd name="T76" fmla="*/ 96 w 112"/>
                  <a:gd name="T77" fmla="*/ 54 h 158"/>
                  <a:gd name="T78" fmla="*/ 104 w 112"/>
                  <a:gd name="T79" fmla="*/ 44 h 158"/>
                  <a:gd name="T80" fmla="*/ 108 w 112"/>
                  <a:gd name="T81" fmla="*/ 34 h 158"/>
                  <a:gd name="T82" fmla="*/ 110 w 112"/>
                  <a:gd name="T83" fmla="*/ 24 h 158"/>
                  <a:gd name="T84" fmla="*/ 112 w 112"/>
                  <a:gd name="T85" fmla="*/ 6 h 158"/>
                  <a:gd name="T86" fmla="*/ 112 w 112"/>
                  <a:gd name="T87" fmla="*/ 0 h 158"/>
                  <a:gd name="T88" fmla="*/ 112 w 112"/>
                  <a:gd name="T8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58">
                    <a:moveTo>
                      <a:pt x="112" y="0"/>
                    </a:moveTo>
                    <a:lnTo>
                      <a:pt x="112" y="0"/>
                    </a:lnTo>
                    <a:lnTo>
                      <a:pt x="106" y="12"/>
                    </a:lnTo>
                    <a:lnTo>
                      <a:pt x="96" y="20"/>
                    </a:lnTo>
                    <a:lnTo>
                      <a:pt x="92" y="24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68" y="36"/>
                    </a:lnTo>
                    <a:lnTo>
                      <a:pt x="60" y="42"/>
                    </a:lnTo>
                    <a:lnTo>
                      <a:pt x="54" y="46"/>
                    </a:lnTo>
                    <a:lnTo>
                      <a:pt x="48" y="54"/>
                    </a:lnTo>
                    <a:lnTo>
                      <a:pt x="44" y="62"/>
                    </a:lnTo>
                    <a:lnTo>
                      <a:pt x="42" y="70"/>
                    </a:lnTo>
                    <a:lnTo>
                      <a:pt x="40" y="82"/>
                    </a:lnTo>
                    <a:lnTo>
                      <a:pt x="40" y="82"/>
                    </a:lnTo>
                    <a:lnTo>
                      <a:pt x="36" y="96"/>
                    </a:lnTo>
                    <a:lnTo>
                      <a:pt x="32" y="108"/>
                    </a:lnTo>
                    <a:lnTo>
                      <a:pt x="26" y="122"/>
                    </a:lnTo>
                    <a:lnTo>
                      <a:pt x="18" y="134"/>
                    </a:lnTo>
                    <a:lnTo>
                      <a:pt x="6" y="150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8" y="158"/>
                    </a:lnTo>
                    <a:lnTo>
                      <a:pt x="28" y="158"/>
                    </a:lnTo>
                    <a:lnTo>
                      <a:pt x="40" y="156"/>
                    </a:lnTo>
                    <a:lnTo>
                      <a:pt x="52" y="152"/>
                    </a:lnTo>
                    <a:lnTo>
                      <a:pt x="64" y="148"/>
                    </a:lnTo>
                    <a:lnTo>
                      <a:pt x="72" y="140"/>
                    </a:lnTo>
                    <a:lnTo>
                      <a:pt x="72" y="140"/>
                    </a:lnTo>
                    <a:lnTo>
                      <a:pt x="80" y="128"/>
                    </a:lnTo>
                    <a:lnTo>
                      <a:pt x="82" y="116"/>
                    </a:lnTo>
                    <a:lnTo>
                      <a:pt x="82" y="106"/>
                    </a:lnTo>
                    <a:lnTo>
                      <a:pt x="80" y="96"/>
                    </a:lnTo>
                    <a:lnTo>
                      <a:pt x="78" y="86"/>
                    </a:lnTo>
                    <a:lnTo>
                      <a:pt x="78" y="78"/>
                    </a:lnTo>
                    <a:lnTo>
                      <a:pt x="80" y="70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96" y="54"/>
                    </a:lnTo>
                    <a:lnTo>
                      <a:pt x="104" y="44"/>
                    </a:lnTo>
                    <a:lnTo>
                      <a:pt x="108" y="34"/>
                    </a:lnTo>
                    <a:lnTo>
                      <a:pt x="110" y="24"/>
                    </a:lnTo>
                    <a:lnTo>
                      <a:pt x="112" y="6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390288" y="4689672"/>
            <a:ext cx="1683566" cy="1683562"/>
            <a:chOff x="4750030" y="4618623"/>
            <a:chExt cx="1683566" cy="1683562"/>
          </a:xfrm>
        </p:grpSpPr>
        <p:sp>
          <p:nvSpPr>
            <p:cNvPr id="202" name="ドーナツ 778"/>
            <p:cNvSpPr/>
            <p:nvPr/>
          </p:nvSpPr>
          <p:spPr>
            <a:xfrm>
              <a:off x="4810553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3" name="台形 213"/>
            <p:cNvSpPr/>
            <p:nvPr/>
          </p:nvSpPr>
          <p:spPr bwMode="auto">
            <a:xfrm>
              <a:off x="4851159" y="5126108"/>
              <a:ext cx="1481308" cy="668592"/>
            </a:xfrm>
            <a:custGeom>
              <a:avLst/>
              <a:gdLst/>
              <a:ahLst/>
              <a:cxnLst/>
              <a:rect l="l" t="t" r="r" b="b"/>
              <a:pathLst>
                <a:path w="2316480" h="1045552">
                  <a:moveTo>
                    <a:pt x="743131" y="0"/>
                  </a:moveTo>
                  <a:lnTo>
                    <a:pt x="1812381" y="0"/>
                  </a:lnTo>
                  <a:lnTo>
                    <a:pt x="2017535" y="457770"/>
                  </a:lnTo>
                  <a:lnTo>
                    <a:pt x="2264383" y="499705"/>
                  </a:lnTo>
                  <a:lnTo>
                    <a:pt x="2281307" y="499705"/>
                  </a:lnTo>
                  <a:lnTo>
                    <a:pt x="2281307" y="502580"/>
                  </a:lnTo>
                  <a:lnTo>
                    <a:pt x="2281307" y="700677"/>
                  </a:lnTo>
                  <a:lnTo>
                    <a:pt x="2291926" y="700677"/>
                  </a:lnTo>
                  <a:cubicBezTo>
                    <a:pt x="2305487" y="700677"/>
                    <a:pt x="2316480" y="711670"/>
                    <a:pt x="2316480" y="725231"/>
                  </a:cubicBezTo>
                  <a:lnTo>
                    <a:pt x="2316480" y="823443"/>
                  </a:lnTo>
                  <a:cubicBezTo>
                    <a:pt x="2316480" y="837004"/>
                    <a:pt x="2305487" y="847997"/>
                    <a:pt x="2291926" y="847997"/>
                  </a:cubicBezTo>
                  <a:lnTo>
                    <a:pt x="2163396" y="847997"/>
                  </a:lnTo>
                  <a:cubicBezTo>
                    <a:pt x="2161194" y="957557"/>
                    <a:pt x="2071560" y="1045552"/>
                    <a:pt x="1961374" y="1045552"/>
                  </a:cubicBezTo>
                  <a:cubicBezTo>
                    <a:pt x="1851188" y="1045552"/>
                    <a:pt x="1761554" y="957557"/>
                    <a:pt x="1759352" y="847997"/>
                  </a:cubicBezTo>
                  <a:lnTo>
                    <a:pt x="613996" y="847997"/>
                  </a:lnTo>
                  <a:cubicBezTo>
                    <a:pt x="611794" y="957557"/>
                    <a:pt x="522160" y="1045552"/>
                    <a:pt x="411974" y="1045552"/>
                  </a:cubicBezTo>
                  <a:cubicBezTo>
                    <a:pt x="301789" y="1045552"/>
                    <a:pt x="212154" y="957557"/>
                    <a:pt x="209952" y="847997"/>
                  </a:cubicBezTo>
                  <a:lnTo>
                    <a:pt x="24554" y="847997"/>
                  </a:lnTo>
                  <a:cubicBezTo>
                    <a:pt x="10993" y="847997"/>
                    <a:pt x="0" y="837004"/>
                    <a:pt x="0" y="823443"/>
                  </a:cubicBezTo>
                  <a:lnTo>
                    <a:pt x="0" y="725231"/>
                  </a:lnTo>
                  <a:cubicBezTo>
                    <a:pt x="0" y="711670"/>
                    <a:pt x="10993" y="700677"/>
                    <a:pt x="24554" y="700677"/>
                  </a:cubicBezTo>
                  <a:lnTo>
                    <a:pt x="30090" y="700677"/>
                  </a:lnTo>
                  <a:lnTo>
                    <a:pt x="30090" y="502580"/>
                  </a:lnTo>
                  <a:lnTo>
                    <a:pt x="30090" y="499705"/>
                  </a:lnTo>
                  <a:lnTo>
                    <a:pt x="47013" y="499705"/>
                  </a:lnTo>
                  <a:lnTo>
                    <a:pt x="558094" y="41288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乗算記号 203"/>
            <p:cNvSpPr/>
            <p:nvPr/>
          </p:nvSpPr>
          <p:spPr>
            <a:xfrm>
              <a:off x="4750030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5" name="グループ化 204"/>
          <p:cNvGrpSpPr/>
          <p:nvPr/>
        </p:nvGrpSpPr>
        <p:grpSpPr>
          <a:xfrm>
            <a:off x="2207695" y="4644135"/>
            <a:ext cx="1683566" cy="1745634"/>
            <a:chOff x="4971186" y="4556551"/>
            <a:chExt cx="1683566" cy="1745634"/>
          </a:xfrm>
        </p:grpSpPr>
        <p:sp>
          <p:nvSpPr>
            <p:cNvPr id="206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7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乗算記号 207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137841" y="4706207"/>
            <a:ext cx="1683566" cy="1683562"/>
            <a:chOff x="4137841" y="4706207"/>
            <a:chExt cx="1683566" cy="1683562"/>
          </a:xfrm>
        </p:grpSpPr>
        <p:grpSp>
          <p:nvGrpSpPr>
            <p:cNvPr id="210" name="グループ化 209"/>
            <p:cNvGrpSpPr/>
            <p:nvPr/>
          </p:nvGrpSpPr>
          <p:grpSpPr>
            <a:xfrm>
              <a:off x="4197396" y="4747070"/>
              <a:ext cx="1562519" cy="1562519"/>
              <a:chOff x="3291812" y="3140968"/>
              <a:chExt cx="720080" cy="720080"/>
            </a:xfrm>
          </p:grpSpPr>
          <p:sp>
            <p:nvSpPr>
              <p:cNvPr id="217" name="ドーナツ 21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ドーナツ 21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4610610" y="4957535"/>
              <a:ext cx="736090" cy="1143420"/>
              <a:chOff x="4565087" y="4886821"/>
              <a:chExt cx="827136" cy="1284848"/>
            </a:xfrm>
          </p:grpSpPr>
          <p:sp>
            <p:nvSpPr>
              <p:cNvPr id="211" name="片側の 2 つの角を丸めた四角形 210"/>
              <p:cNvSpPr/>
              <p:nvPr/>
            </p:nvSpPr>
            <p:spPr>
              <a:xfrm>
                <a:off x="4565087" y="4886821"/>
                <a:ext cx="827136" cy="1140833"/>
              </a:xfrm>
              <a:prstGeom prst="round2SameRect">
                <a:avLst>
                  <a:gd name="adj1" fmla="val 34445"/>
                  <a:gd name="adj2" fmla="val 0"/>
                </a:avLst>
              </a:prstGeom>
              <a:solidFill>
                <a:schemeClr val="bg2">
                  <a:lumMod val="9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片側の 2 つの角を丸めた四角形 211"/>
              <p:cNvSpPr/>
              <p:nvPr/>
            </p:nvSpPr>
            <p:spPr>
              <a:xfrm>
                <a:off x="4618615" y="4947534"/>
                <a:ext cx="720080" cy="1080120"/>
              </a:xfrm>
              <a:prstGeom prst="round2SameRect">
                <a:avLst>
                  <a:gd name="adj1" fmla="val 30918"/>
                  <a:gd name="adj2" fmla="val 0"/>
                </a:avLst>
              </a:prstGeom>
              <a:solidFill>
                <a:schemeClr val="bg2">
                  <a:lumMod val="9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円/楕円 212"/>
              <p:cNvSpPr/>
              <p:nvPr/>
            </p:nvSpPr>
            <p:spPr>
              <a:xfrm>
                <a:off x="4744888" y="5060794"/>
                <a:ext cx="467535" cy="46753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>
              <a:xfrm>
                <a:off x="4803849" y="5119754"/>
                <a:ext cx="349614" cy="349614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4993742" y="5199561"/>
                <a:ext cx="72008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4848931" y="6027654"/>
                <a:ext cx="254148" cy="14401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0" name="乗算記号 219"/>
            <p:cNvSpPr/>
            <p:nvPr/>
          </p:nvSpPr>
          <p:spPr>
            <a:xfrm>
              <a:off x="4137841" y="4706207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995670" y="4706207"/>
            <a:ext cx="1683566" cy="1683562"/>
            <a:chOff x="5995670" y="4706207"/>
            <a:chExt cx="1683566" cy="1683562"/>
          </a:xfrm>
        </p:grpSpPr>
        <p:grpSp>
          <p:nvGrpSpPr>
            <p:cNvPr id="223" name="グループ化 222"/>
            <p:cNvGrpSpPr/>
            <p:nvPr/>
          </p:nvGrpSpPr>
          <p:grpSpPr>
            <a:xfrm>
              <a:off x="6055225" y="4747070"/>
              <a:ext cx="1562519" cy="1562519"/>
              <a:chOff x="3291812" y="3140968"/>
              <a:chExt cx="720080" cy="720080"/>
            </a:xfrm>
          </p:grpSpPr>
          <p:sp>
            <p:nvSpPr>
              <p:cNvPr id="232" name="ドーナツ 23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ドーナツ 23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9" name="円/楕円 18"/>
            <p:cNvSpPr/>
            <p:nvPr/>
          </p:nvSpPr>
          <p:spPr bwMode="auto">
            <a:xfrm>
              <a:off x="6301993" y="4968528"/>
              <a:ext cx="1060832" cy="1047300"/>
            </a:xfrm>
            <a:custGeom>
              <a:avLst/>
              <a:gdLst/>
              <a:ahLst/>
              <a:cxnLst/>
              <a:rect l="l" t="t" r="r" b="b"/>
              <a:pathLst>
                <a:path w="1350150" h="1332929">
                  <a:moveTo>
                    <a:pt x="1069990" y="959869"/>
                  </a:moveTo>
                  <a:lnTo>
                    <a:pt x="1064815" y="997435"/>
                  </a:lnTo>
                  <a:lnTo>
                    <a:pt x="1237535" y="1024705"/>
                  </a:lnTo>
                  <a:lnTo>
                    <a:pt x="1242711" y="987139"/>
                  </a:lnTo>
                  <a:close/>
                  <a:moveTo>
                    <a:pt x="280160" y="959869"/>
                  </a:moveTo>
                  <a:lnTo>
                    <a:pt x="107439" y="987139"/>
                  </a:lnTo>
                  <a:lnTo>
                    <a:pt x="112615" y="1024705"/>
                  </a:lnTo>
                  <a:lnTo>
                    <a:pt x="285335" y="997435"/>
                  </a:lnTo>
                  <a:close/>
                  <a:moveTo>
                    <a:pt x="1066469" y="901006"/>
                  </a:moveTo>
                  <a:lnTo>
                    <a:pt x="1066469" y="938979"/>
                  </a:lnTo>
                  <a:lnTo>
                    <a:pt x="1241057" y="938979"/>
                  </a:lnTo>
                  <a:lnTo>
                    <a:pt x="1241057" y="901006"/>
                  </a:lnTo>
                  <a:close/>
                  <a:moveTo>
                    <a:pt x="109093" y="901006"/>
                  </a:moveTo>
                  <a:lnTo>
                    <a:pt x="109093" y="938979"/>
                  </a:lnTo>
                  <a:lnTo>
                    <a:pt x="283682" y="938979"/>
                  </a:lnTo>
                  <a:lnTo>
                    <a:pt x="283682" y="901006"/>
                  </a:lnTo>
                  <a:close/>
                  <a:moveTo>
                    <a:pt x="1237535" y="815279"/>
                  </a:moveTo>
                  <a:lnTo>
                    <a:pt x="1064815" y="842549"/>
                  </a:lnTo>
                  <a:lnTo>
                    <a:pt x="1069990" y="880116"/>
                  </a:lnTo>
                  <a:lnTo>
                    <a:pt x="1242711" y="852846"/>
                  </a:lnTo>
                  <a:close/>
                  <a:moveTo>
                    <a:pt x="112615" y="815279"/>
                  </a:moveTo>
                  <a:lnTo>
                    <a:pt x="107439" y="852846"/>
                  </a:lnTo>
                  <a:lnTo>
                    <a:pt x="280160" y="880116"/>
                  </a:lnTo>
                  <a:lnTo>
                    <a:pt x="285335" y="842549"/>
                  </a:lnTo>
                  <a:close/>
                  <a:moveTo>
                    <a:pt x="977720" y="519456"/>
                  </a:moveTo>
                  <a:cubicBezTo>
                    <a:pt x="882832" y="519456"/>
                    <a:pt x="801552" y="567439"/>
                    <a:pt x="767924" y="635656"/>
                  </a:cubicBezTo>
                  <a:cubicBezTo>
                    <a:pt x="801552" y="703873"/>
                    <a:pt x="882832" y="751856"/>
                    <a:pt x="977720" y="751856"/>
                  </a:cubicBezTo>
                  <a:cubicBezTo>
                    <a:pt x="1072609" y="751856"/>
                    <a:pt x="1153887" y="703873"/>
                    <a:pt x="1187516" y="635656"/>
                  </a:cubicBezTo>
                  <a:cubicBezTo>
                    <a:pt x="1153887" y="567439"/>
                    <a:pt x="1072609" y="519456"/>
                    <a:pt x="977720" y="519456"/>
                  </a:cubicBezTo>
                  <a:close/>
                  <a:moveTo>
                    <a:pt x="372431" y="519456"/>
                  </a:moveTo>
                  <a:cubicBezTo>
                    <a:pt x="277543" y="519456"/>
                    <a:pt x="196263" y="567439"/>
                    <a:pt x="162635" y="635656"/>
                  </a:cubicBezTo>
                  <a:cubicBezTo>
                    <a:pt x="196263" y="703873"/>
                    <a:pt x="277543" y="751856"/>
                    <a:pt x="372431" y="751856"/>
                  </a:cubicBezTo>
                  <a:cubicBezTo>
                    <a:pt x="467320" y="751856"/>
                    <a:pt x="548598" y="703873"/>
                    <a:pt x="582227" y="635656"/>
                  </a:cubicBezTo>
                  <a:cubicBezTo>
                    <a:pt x="548598" y="567439"/>
                    <a:pt x="467320" y="519456"/>
                    <a:pt x="372431" y="519456"/>
                  </a:cubicBezTo>
                  <a:close/>
                  <a:moveTo>
                    <a:pt x="242571" y="0"/>
                  </a:moveTo>
                  <a:lnTo>
                    <a:pt x="485862" y="242327"/>
                  </a:lnTo>
                  <a:cubicBezTo>
                    <a:pt x="545453" y="225165"/>
                    <a:pt x="609161" y="217359"/>
                    <a:pt x="675075" y="217359"/>
                  </a:cubicBezTo>
                  <a:cubicBezTo>
                    <a:pt x="740990" y="217359"/>
                    <a:pt x="804698" y="225165"/>
                    <a:pt x="864290" y="242327"/>
                  </a:cubicBezTo>
                  <a:lnTo>
                    <a:pt x="1107579" y="1"/>
                  </a:lnTo>
                  <a:lnTo>
                    <a:pt x="1231901" y="460320"/>
                  </a:lnTo>
                  <a:cubicBezTo>
                    <a:pt x="1306615" y="549714"/>
                    <a:pt x="1350150" y="658228"/>
                    <a:pt x="1350150" y="775144"/>
                  </a:cubicBezTo>
                  <a:cubicBezTo>
                    <a:pt x="1350150" y="1083200"/>
                    <a:pt x="1047909" y="1332929"/>
                    <a:pt x="675075" y="1332929"/>
                  </a:cubicBezTo>
                  <a:cubicBezTo>
                    <a:pt x="302241" y="1332929"/>
                    <a:pt x="0" y="1083200"/>
                    <a:pt x="0" y="775144"/>
                  </a:cubicBezTo>
                  <a:cubicBezTo>
                    <a:pt x="0" y="658228"/>
                    <a:pt x="43535" y="549714"/>
                    <a:pt x="118249" y="46032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乗算記号 239"/>
            <p:cNvSpPr/>
            <p:nvPr/>
          </p:nvSpPr>
          <p:spPr>
            <a:xfrm>
              <a:off x="5995670" y="4706207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7833320" y="4686138"/>
            <a:ext cx="1683566" cy="1683562"/>
            <a:chOff x="7833320" y="4686138"/>
            <a:chExt cx="1683566" cy="1683562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7892875" y="4727001"/>
              <a:ext cx="1562519" cy="1562519"/>
              <a:chOff x="3291812" y="3140968"/>
              <a:chExt cx="720080" cy="720080"/>
            </a:xfrm>
          </p:grpSpPr>
          <p:sp>
            <p:nvSpPr>
              <p:cNvPr id="251" name="ドーナツ 25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ドーナツ 25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8281843" y="4992601"/>
              <a:ext cx="776432" cy="1070636"/>
              <a:chOff x="5313040" y="4020112"/>
              <a:chExt cx="1395155" cy="1923806"/>
            </a:xfrm>
          </p:grpSpPr>
          <p:sp>
            <p:nvSpPr>
              <p:cNvPr id="246" name="角丸四角形 245"/>
              <p:cNvSpPr/>
              <p:nvPr/>
            </p:nvSpPr>
            <p:spPr bwMode="auto">
              <a:xfrm>
                <a:off x="5313040" y="4104075"/>
                <a:ext cx="1395155" cy="1755195"/>
              </a:xfrm>
              <a:prstGeom prst="roundRect">
                <a:avLst>
                  <a:gd name="adj" fmla="val 7109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角丸四角形 246"/>
              <p:cNvSpPr/>
              <p:nvPr/>
            </p:nvSpPr>
            <p:spPr bwMode="auto">
              <a:xfrm>
                <a:off x="5313040" y="4020112"/>
                <a:ext cx="1395155" cy="1140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角丸四角形 247"/>
              <p:cNvSpPr/>
              <p:nvPr/>
            </p:nvSpPr>
            <p:spPr bwMode="auto">
              <a:xfrm>
                <a:off x="5313040" y="5829862"/>
                <a:ext cx="1395155" cy="1140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円/楕円 248"/>
              <p:cNvSpPr/>
              <p:nvPr/>
            </p:nvSpPr>
            <p:spPr bwMode="auto">
              <a:xfrm>
                <a:off x="5313040" y="4509119"/>
                <a:ext cx="1395155" cy="1018799"/>
              </a:xfrm>
              <a:prstGeom prst="ellipse">
                <a:avLst/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テキスト ボックス 249"/>
              <p:cNvSpPr txBox="1"/>
              <p:nvPr/>
            </p:nvSpPr>
            <p:spPr>
              <a:xfrm>
                <a:off x="5477559" y="4667429"/>
                <a:ext cx="1066116" cy="6656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latin typeface="+mj-lt"/>
                  </a:rPr>
                  <a:t>BEER</a:t>
                </a:r>
                <a:endParaRPr kumimoji="1" lang="ja-JP" altLang="en-US" b="1" dirty="0">
                  <a:latin typeface="+mj-lt"/>
                </a:endParaRPr>
              </a:p>
            </p:txBody>
          </p:sp>
        </p:grpSp>
        <p:sp>
          <p:nvSpPr>
            <p:cNvPr id="245" name="乗算記号 244"/>
            <p:cNvSpPr/>
            <p:nvPr/>
          </p:nvSpPr>
          <p:spPr>
            <a:xfrm>
              <a:off x="7833320" y="468613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34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PPTX327_いろいろなマーク11</dc:title>
  <dc:subject>PPTX327_いろいろなマーク11</dc:subject>
  <dc:creator>http://www.digipot.net</dc:creator>
  <cp:lastModifiedBy/>
  <cp:revision>1</cp:revision>
  <dcterms:created xsi:type="dcterms:W3CDTF">2014-01-30T05:12:09Z</dcterms:created>
  <dcterms:modified xsi:type="dcterms:W3CDTF">2015-08-15T23:56:40Z</dcterms:modified>
  <cp:category/>
  <cp:version>1</cp:version>
</cp:coreProperties>
</file>